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19"/>
  </p:handoutMasterIdLst>
  <p:sldIdLst>
    <p:sldId id="287" r:id="rId2"/>
    <p:sldId id="266" r:id="rId3"/>
    <p:sldId id="272" r:id="rId4"/>
    <p:sldId id="276" r:id="rId5"/>
    <p:sldId id="271" r:id="rId6"/>
    <p:sldId id="278" r:id="rId7"/>
    <p:sldId id="288" r:id="rId8"/>
    <p:sldId id="275" r:id="rId9"/>
    <p:sldId id="280" r:id="rId10"/>
    <p:sldId id="281" r:id="rId11"/>
    <p:sldId id="285" r:id="rId12"/>
    <p:sldId id="282" r:id="rId13"/>
    <p:sldId id="284" r:id="rId14"/>
    <p:sldId id="283" r:id="rId15"/>
    <p:sldId id="268" r:id="rId16"/>
    <p:sldId id="286" r:id="rId17"/>
    <p:sldId id="277" r:id="rId18"/>
  </p:sldIdLst>
  <p:sldSz cx="9144000" cy="6858000" type="screen4x3"/>
  <p:notesSz cx="9144000" cy="6858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EFC5E"/>
    <a:srgbClr val="7D70B4"/>
    <a:srgbClr val="3C3630"/>
    <a:srgbClr val="636362"/>
    <a:srgbClr val="A9EDD6"/>
    <a:srgbClr val="38AAB5"/>
    <a:srgbClr val="9EB4C2"/>
    <a:srgbClr val="143C41"/>
    <a:srgbClr val="DED9C3"/>
    <a:srgbClr val="0F1E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2" autoAdjust="0"/>
    <p:restoredTop sz="94660"/>
  </p:normalViewPr>
  <p:slideViewPr>
    <p:cSldViewPr>
      <p:cViewPr varScale="1">
        <p:scale>
          <a:sx n="114" d="100"/>
          <a:sy n="114" d="100"/>
        </p:scale>
        <p:origin x="1002" y="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92A798-BE73-4A20-9A33-E594EE8444C7}" type="datetimeFigureOut">
              <a:rPr lang="ko-KR" altLang="en-US" smtClean="0"/>
              <a:pPr/>
              <a:t>2022-08-03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3D520F-9F49-422D-8B95-0D360B41CBD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969471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15629-8076-4595-8462-F963855586EF}" type="datetimeFigureOut">
              <a:rPr lang="ko-KR" altLang="en-US" smtClean="0"/>
              <a:pPr/>
              <a:t>2022-08-03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4AF75-82A7-4EEE-97F3-8AE6251C35F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15629-8076-4595-8462-F963855586EF}" type="datetimeFigureOut">
              <a:rPr lang="ko-KR" altLang="en-US" smtClean="0"/>
              <a:pPr/>
              <a:t>2022-08-03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4AF75-82A7-4EEE-97F3-8AE6251C35F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15629-8076-4595-8462-F963855586EF}" type="datetimeFigureOut">
              <a:rPr lang="ko-KR" altLang="en-US" smtClean="0"/>
              <a:pPr/>
              <a:t>2022-08-03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4AF75-82A7-4EEE-97F3-8AE6251C35F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15629-8076-4595-8462-F963855586EF}" type="datetimeFigureOut">
              <a:rPr lang="ko-KR" altLang="en-US" smtClean="0"/>
              <a:pPr/>
              <a:t>2022-08-03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4AF75-82A7-4EEE-97F3-8AE6251C35F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15629-8076-4595-8462-F963855586EF}" type="datetimeFigureOut">
              <a:rPr lang="ko-KR" altLang="en-US" smtClean="0"/>
              <a:pPr/>
              <a:t>2022-08-03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4AF75-82A7-4EEE-97F3-8AE6251C35F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15629-8076-4595-8462-F963855586EF}" type="datetimeFigureOut">
              <a:rPr lang="ko-KR" altLang="en-US" smtClean="0"/>
              <a:pPr/>
              <a:t>2022-08-03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4AF75-82A7-4EEE-97F3-8AE6251C35F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15629-8076-4595-8462-F963855586EF}" type="datetimeFigureOut">
              <a:rPr lang="ko-KR" altLang="en-US" smtClean="0"/>
              <a:pPr/>
              <a:t>2022-08-03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4AF75-82A7-4EEE-97F3-8AE6251C35F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15629-8076-4595-8462-F963855586EF}" type="datetimeFigureOut">
              <a:rPr lang="ko-KR" altLang="en-US" smtClean="0"/>
              <a:pPr/>
              <a:t>2022-08-03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4AF75-82A7-4EEE-97F3-8AE6251C35F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15629-8076-4595-8462-F963855586EF}" type="datetimeFigureOut">
              <a:rPr lang="ko-KR" altLang="en-US" smtClean="0"/>
              <a:pPr/>
              <a:t>2022-08-03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4AF75-82A7-4EEE-97F3-8AE6251C35F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15629-8076-4595-8462-F963855586EF}" type="datetimeFigureOut">
              <a:rPr lang="ko-KR" altLang="en-US" smtClean="0"/>
              <a:pPr/>
              <a:t>2022-08-03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4AF75-82A7-4EEE-97F3-8AE6251C35F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15629-8076-4595-8462-F963855586EF}" type="datetimeFigureOut">
              <a:rPr lang="ko-KR" altLang="en-US" smtClean="0"/>
              <a:pPr/>
              <a:t>2022-08-03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4AF75-82A7-4EEE-97F3-8AE6251C35F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C36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F15629-8076-4595-8462-F963855586EF}" type="datetimeFigureOut">
              <a:rPr lang="ko-KR" altLang="en-US" smtClean="0"/>
              <a:pPr/>
              <a:t>2022-08-03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E4AF75-82A7-4EEE-97F3-8AE6251C35F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3275856" y="2780928"/>
            <a:ext cx="244827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3275856" y="3933056"/>
            <a:ext cx="244827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/>
          <p:cNvSpPr/>
          <p:nvPr/>
        </p:nvSpPr>
        <p:spPr>
          <a:xfrm>
            <a:off x="0" y="0"/>
            <a:ext cx="9144000" cy="260648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0" y="6612673"/>
            <a:ext cx="9144000" cy="260648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C79B89-EAD2-4756-8FEC-88F4F3108446}"/>
              </a:ext>
            </a:extLst>
          </p:cNvPr>
          <p:cNvSpPr txBox="1"/>
          <p:nvPr/>
        </p:nvSpPr>
        <p:spPr>
          <a:xfrm>
            <a:off x="1725433" y="3276273"/>
            <a:ext cx="5693133" cy="584775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Log analysis</a:t>
            </a:r>
            <a:r>
              <a:rPr lang="ko-KR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Java </a:t>
            </a:r>
            <a:r>
              <a:rPr lang="en-US" altLang="ko-KR" sz="3200" b="1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Program</a:t>
            </a:r>
            <a:endParaRPr lang="ko-KR" altLang="en-US" sz="3200" b="1" spc="3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E0A97D1C-8DBA-4415-B7BA-ECF0B6455F18}"/>
              </a:ext>
            </a:extLst>
          </p:cNvPr>
          <p:cNvGrpSpPr/>
          <p:nvPr/>
        </p:nvGrpSpPr>
        <p:grpSpPr>
          <a:xfrm>
            <a:off x="2627784" y="2897718"/>
            <a:ext cx="3564345" cy="277000"/>
            <a:chOff x="2627784" y="2897718"/>
            <a:chExt cx="3564345" cy="27700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0E35B99B-2488-4962-9C7E-11F8D8BE6C09}"/>
                </a:ext>
              </a:extLst>
            </p:cNvPr>
            <p:cNvSpPr/>
            <p:nvPr/>
          </p:nvSpPr>
          <p:spPr>
            <a:xfrm flipV="1">
              <a:off x="2903241" y="2897718"/>
              <a:ext cx="2910871" cy="26724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C16F138-F11E-46F6-8A61-7E5F61D439D9}"/>
                </a:ext>
              </a:extLst>
            </p:cNvPr>
            <p:cNvSpPr txBox="1"/>
            <p:nvPr/>
          </p:nvSpPr>
          <p:spPr>
            <a:xfrm>
              <a:off x="2627784" y="2897719"/>
              <a:ext cx="3564345" cy="276999"/>
            </a:xfrm>
            <a:prstGeom prst="rect">
              <a:avLst/>
            </a:prstGeom>
            <a:noFill/>
            <a:scene3d>
              <a:camera prst="perspectiveFron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spc="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Team3 First project</a:t>
              </a:r>
              <a:endParaRPr lang="ko-KR" altLang="en-US" sz="1200" b="1" spc="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362620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-5609" y="601662"/>
            <a:ext cx="299343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/>
          <p:cNvSpPr/>
          <p:nvPr/>
        </p:nvSpPr>
        <p:spPr>
          <a:xfrm>
            <a:off x="0" y="0"/>
            <a:ext cx="9144000" cy="260648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0" y="6612673"/>
            <a:ext cx="9144000" cy="260648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연결선 19"/>
          <p:cNvCxnSpPr/>
          <p:nvPr/>
        </p:nvCxnSpPr>
        <p:spPr>
          <a:xfrm>
            <a:off x="-5609" y="1174574"/>
            <a:ext cx="299343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BB4FD159-0242-469E-90DF-8EED472E37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1480855"/>
            <a:ext cx="2993433" cy="4274102"/>
          </a:xfrm>
          <a:prstGeom prst="rect">
            <a:avLst/>
          </a:prstGeom>
          <a:ln>
            <a:solidFill>
              <a:schemeClr val="bg2">
                <a:lumMod val="25000"/>
              </a:schemeClr>
            </a:solidFill>
          </a:ln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E26402D7-838E-46FC-9CCF-A85D03D4A95F}"/>
              </a:ext>
            </a:extLst>
          </p:cNvPr>
          <p:cNvGrpSpPr/>
          <p:nvPr/>
        </p:nvGrpSpPr>
        <p:grpSpPr>
          <a:xfrm>
            <a:off x="2478859" y="1480855"/>
            <a:ext cx="5067890" cy="1948144"/>
            <a:chOff x="2478859" y="1480855"/>
            <a:chExt cx="5067890" cy="1948144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FA5FA3A1-79B8-47CD-85AB-A9C4EE64A1B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38437" y="1480855"/>
              <a:ext cx="2808312" cy="942839"/>
            </a:xfrm>
            <a:prstGeom prst="rect">
              <a:avLst/>
            </a:prstGeom>
            <a:ln>
              <a:solidFill>
                <a:schemeClr val="bg2">
                  <a:lumMod val="25000"/>
                </a:schemeClr>
              </a:solidFill>
            </a:ln>
          </p:spPr>
        </p:pic>
        <p:sp>
          <p:nvSpPr>
            <p:cNvPr id="18" name="순서도: 대체 처리 17">
              <a:extLst>
                <a:ext uri="{FF2B5EF4-FFF2-40B4-BE49-F238E27FC236}">
                  <a16:creationId xmlns:a16="http://schemas.microsoft.com/office/drawing/2014/main" id="{2EA635EE-AD5D-451B-8E51-72127E09F6C3}"/>
                </a:ext>
              </a:extLst>
            </p:cNvPr>
            <p:cNvSpPr/>
            <p:nvPr/>
          </p:nvSpPr>
          <p:spPr>
            <a:xfrm>
              <a:off x="2478859" y="2587348"/>
              <a:ext cx="864096" cy="841651"/>
            </a:xfrm>
            <a:prstGeom prst="flowChartAlternateProcess">
              <a:avLst/>
            </a:prstGeom>
            <a:noFill/>
            <a:ln>
              <a:solidFill>
                <a:srgbClr val="3EFC5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4" name="직선 화살표 연결선 23">
              <a:extLst>
                <a:ext uri="{FF2B5EF4-FFF2-40B4-BE49-F238E27FC236}">
                  <a16:creationId xmlns:a16="http://schemas.microsoft.com/office/drawing/2014/main" id="{6BE52D42-64D3-4AEB-88A5-DA208813C3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9872" y="2280395"/>
              <a:ext cx="1008112" cy="788565"/>
            </a:xfrm>
            <a:prstGeom prst="straightConnector1">
              <a:avLst/>
            </a:prstGeom>
            <a:ln>
              <a:solidFill>
                <a:srgbClr val="3EFC5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4B91621-6763-4BF6-8C94-42D2B85F5C5A}"/>
                </a:ext>
              </a:extLst>
            </p:cNvPr>
            <p:cNvSpPr txBox="1"/>
            <p:nvPr/>
          </p:nvSpPr>
          <p:spPr>
            <a:xfrm>
              <a:off x="4927481" y="2534032"/>
              <a:ext cx="2367606" cy="307777"/>
            </a:xfrm>
            <a:prstGeom prst="rect">
              <a:avLst/>
            </a:prstGeom>
            <a:noFill/>
            <a:scene3d>
              <a:camera prst="perspectiveFron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spc="300" dirty="0">
                  <a:solidFill>
                    <a:schemeClr val="accent5">
                      <a:lumMod val="50000"/>
                    </a:schemeClr>
                  </a:solidFill>
                  <a:latin typeface="나눔명조" pitchFamily="18" charset="-127"/>
                  <a:ea typeface="나눔명조" pitchFamily="18" charset="-127"/>
                </a:rPr>
                <a:t>&lt;Report</a:t>
              </a:r>
              <a:r>
                <a:rPr lang="ko-KR" altLang="en-US" sz="1400" spc="300" dirty="0">
                  <a:solidFill>
                    <a:schemeClr val="accent5">
                      <a:lumMod val="50000"/>
                    </a:schemeClr>
                  </a:solidFill>
                  <a:latin typeface="나눔명조" pitchFamily="18" charset="-127"/>
                  <a:ea typeface="나눔명조" pitchFamily="18" charset="-127"/>
                </a:rPr>
                <a:t> 먼저 선택</a:t>
              </a:r>
              <a:r>
                <a:rPr lang="en-US" altLang="ko-KR" sz="1400" spc="300" dirty="0">
                  <a:solidFill>
                    <a:schemeClr val="accent5">
                      <a:lumMod val="50000"/>
                    </a:schemeClr>
                  </a:solidFill>
                  <a:latin typeface="나눔명조" pitchFamily="18" charset="-127"/>
                  <a:ea typeface="나눔명조" pitchFamily="18" charset="-127"/>
                </a:rPr>
                <a:t>&gt;</a:t>
              </a:r>
              <a:r>
                <a:rPr lang="ko-KR" altLang="en-US" sz="1400" spc="300" dirty="0">
                  <a:solidFill>
                    <a:schemeClr val="accent5">
                      <a:lumMod val="50000"/>
                    </a:schemeClr>
                  </a:solidFill>
                  <a:latin typeface="나눔명조" pitchFamily="18" charset="-127"/>
                  <a:ea typeface="나눔명조" pitchFamily="18" charset="-127"/>
                </a:rPr>
                <a:t> </a:t>
              </a:r>
              <a:endParaRPr lang="en-US" altLang="ko-KR" sz="1400" spc="300" dirty="0">
                <a:solidFill>
                  <a:schemeClr val="accent5">
                    <a:lumMod val="50000"/>
                  </a:schemeClr>
                </a:solidFill>
                <a:latin typeface="나눔명조" pitchFamily="18" charset="-127"/>
                <a:ea typeface="나눔명조" pitchFamily="18" charset="-127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68199DAD-9ECE-4EEC-8189-B4EFEC82A8C6}"/>
              </a:ext>
            </a:extLst>
          </p:cNvPr>
          <p:cNvGrpSpPr/>
          <p:nvPr/>
        </p:nvGrpSpPr>
        <p:grpSpPr>
          <a:xfrm>
            <a:off x="1214650" y="2587349"/>
            <a:ext cx="6813734" cy="2943684"/>
            <a:chOff x="1214650" y="2587349"/>
            <a:chExt cx="6813734" cy="2943684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DE4D672B-8B84-4AD5-A442-6D189E74345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27984" y="3337367"/>
              <a:ext cx="3600400" cy="1773082"/>
            </a:xfrm>
            <a:prstGeom prst="rect">
              <a:avLst/>
            </a:prstGeom>
            <a:ln>
              <a:solidFill>
                <a:schemeClr val="bg2">
                  <a:lumMod val="25000"/>
                </a:schemeClr>
              </a:solidFill>
            </a:ln>
          </p:spPr>
        </p:pic>
        <p:sp>
          <p:nvSpPr>
            <p:cNvPr id="16" name="순서도: 대체 처리 15">
              <a:extLst>
                <a:ext uri="{FF2B5EF4-FFF2-40B4-BE49-F238E27FC236}">
                  <a16:creationId xmlns:a16="http://schemas.microsoft.com/office/drawing/2014/main" id="{546A94C7-0E53-42F0-8E53-193FE15B0775}"/>
                </a:ext>
              </a:extLst>
            </p:cNvPr>
            <p:cNvSpPr/>
            <p:nvPr/>
          </p:nvSpPr>
          <p:spPr>
            <a:xfrm>
              <a:off x="1214650" y="2587349"/>
              <a:ext cx="864096" cy="841651"/>
            </a:xfrm>
            <a:prstGeom prst="flowChartAlternateProcess">
              <a:avLst/>
            </a:prstGeom>
            <a:noFill/>
            <a:ln>
              <a:solidFill>
                <a:srgbClr val="3EFC5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BC60EE7-9359-466B-ACD6-F9EC9A1512E8}"/>
                </a:ext>
              </a:extLst>
            </p:cNvPr>
            <p:cNvSpPr txBox="1"/>
            <p:nvPr/>
          </p:nvSpPr>
          <p:spPr>
            <a:xfrm>
              <a:off x="4751850" y="5223256"/>
              <a:ext cx="3132518" cy="307777"/>
            </a:xfrm>
            <a:prstGeom prst="rect">
              <a:avLst/>
            </a:prstGeom>
            <a:noFill/>
            <a:scene3d>
              <a:camera prst="perspectiveFron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spc="300" dirty="0">
                  <a:solidFill>
                    <a:schemeClr val="accent5">
                      <a:lumMod val="50000"/>
                    </a:schemeClr>
                  </a:solidFill>
                  <a:latin typeface="나눔명조" pitchFamily="18" charset="-127"/>
                  <a:ea typeface="나눔명조" pitchFamily="18" charset="-127"/>
                </a:rPr>
                <a:t>&lt;View</a:t>
              </a:r>
              <a:r>
                <a:rPr lang="ko-KR" altLang="en-US" sz="1400" spc="300" dirty="0">
                  <a:solidFill>
                    <a:schemeClr val="accent5">
                      <a:lumMod val="50000"/>
                    </a:schemeClr>
                  </a:solidFill>
                  <a:latin typeface="나눔명조" pitchFamily="18" charset="-127"/>
                  <a:ea typeface="나눔명조" pitchFamily="18" charset="-127"/>
                </a:rPr>
                <a:t>를 통한 파일 선택</a:t>
              </a:r>
              <a:r>
                <a:rPr lang="en-US" altLang="ko-KR" sz="1400" spc="300" dirty="0">
                  <a:solidFill>
                    <a:schemeClr val="accent5">
                      <a:lumMod val="50000"/>
                    </a:schemeClr>
                  </a:solidFill>
                  <a:latin typeface="나눔명조" pitchFamily="18" charset="-127"/>
                  <a:ea typeface="나눔명조" pitchFamily="18" charset="-127"/>
                </a:rPr>
                <a:t>&gt;</a:t>
              </a:r>
              <a:r>
                <a:rPr lang="ko-KR" altLang="en-US" sz="1400" spc="300" dirty="0">
                  <a:solidFill>
                    <a:schemeClr val="accent5">
                      <a:lumMod val="50000"/>
                    </a:schemeClr>
                  </a:solidFill>
                  <a:latin typeface="나눔명조" pitchFamily="18" charset="-127"/>
                  <a:ea typeface="나눔명조" pitchFamily="18" charset="-127"/>
                </a:rPr>
                <a:t> </a:t>
              </a:r>
              <a:endParaRPr lang="en-US" altLang="ko-KR" sz="1400" spc="300" dirty="0">
                <a:solidFill>
                  <a:schemeClr val="accent5">
                    <a:lumMod val="50000"/>
                  </a:schemeClr>
                </a:solidFill>
                <a:latin typeface="나눔명조" pitchFamily="18" charset="-127"/>
                <a:ea typeface="나눔명조" pitchFamily="18" charset="-127"/>
              </a:endParaRPr>
            </a:p>
          </p:txBody>
        </p:sp>
        <p:cxnSp>
          <p:nvCxnSpPr>
            <p:cNvPr id="36" name="직선 화살표 연결선 35">
              <a:extLst>
                <a:ext uri="{FF2B5EF4-FFF2-40B4-BE49-F238E27FC236}">
                  <a16:creationId xmlns:a16="http://schemas.microsoft.com/office/drawing/2014/main" id="{FE0BF783-ACD4-4514-AD45-7D6E43E6C75B}"/>
                </a:ext>
              </a:extLst>
            </p:cNvPr>
            <p:cNvCxnSpPr/>
            <p:nvPr/>
          </p:nvCxnSpPr>
          <p:spPr>
            <a:xfrm>
              <a:off x="2078746" y="3428999"/>
              <a:ext cx="2205222" cy="792089"/>
            </a:xfrm>
            <a:prstGeom prst="straightConnector1">
              <a:avLst/>
            </a:prstGeom>
            <a:ln>
              <a:solidFill>
                <a:srgbClr val="3EFC5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4AEB7D3D-ECDE-4D48-AA4E-D1E311DDF9E5}"/>
              </a:ext>
            </a:extLst>
          </p:cNvPr>
          <p:cNvSpPr txBox="1"/>
          <p:nvPr/>
        </p:nvSpPr>
        <p:spPr>
          <a:xfrm>
            <a:off x="-5608" y="626508"/>
            <a:ext cx="2963178" cy="523220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accent5">
                    <a:lumMod val="50000"/>
                  </a:schemeClr>
                </a:solidFill>
                <a:latin typeface="나눔명조" pitchFamily="18" charset="-127"/>
                <a:ea typeface="나눔명조" pitchFamily="18" charset="-127"/>
              </a:rPr>
              <a:t>4. </a:t>
            </a:r>
            <a:r>
              <a:rPr lang="ko-KR" altLang="en-US" sz="2800" dirty="0">
                <a:solidFill>
                  <a:schemeClr val="accent5">
                    <a:lumMod val="50000"/>
                  </a:schemeClr>
                </a:solidFill>
                <a:latin typeface="나눔명조" pitchFamily="18" charset="-127"/>
                <a:ea typeface="나눔명조" pitchFamily="18" charset="-127"/>
              </a:rPr>
              <a:t>프로그램 구현</a:t>
            </a:r>
          </a:p>
        </p:txBody>
      </p:sp>
    </p:spTree>
    <p:extLst>
      <p:ext uri="{BB962C8B-B14F-4D97-AF65-F5344CB8AC3E}">
        <p14:creationId xmlns:p14="http://schemas.microsoft.com/office/powerpoint/2010/main" val="16502567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-5609" y="601662"/>
            <a:ext cx="299343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/>
          <p:cNvSpPr/>
          <p:nvPr/>
        </p:nvSpPr>
        <p:spPr>
          <a:xfrm>
            <a:off x="0" y="0"/>
            <a:ext cx="9144000" cy="260648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0" y="6612673"/>
            <a:ext cx="9144000" cy="260648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연결선 19"/>
          <p:cNvCxnSpPr/>
          <p:nvPr/>
        </p:nvCxnSpPr>
        <p:spPr>
          <a:xfrm>
            <a:off x="-5609" y="1174574"/>
            <a:ext cx="299343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그룹 5">
            <a:extLst>
              <a:ext uri="{FF2B5EF4-FFF2-40B4-BE49-F238E27FC236}">
                <a16:creationId xmlns:a16="http://schemas.microsoft.com/office/drawing/2014/main" id="{1085BFA8-ED11-42D4-AE26-05DD9C08A4A4}"/>
              </a:ext>
            </a:extLst>
          </p:cNvPr>
          <p:cNvGrpSpPr/>
          <p:nvPr/>
        </p:nvGrpSpPr>
        <p:grpSpPr>
          <a:xfrm>
            <a:off x="326174" y="1778638"/>
            <a:ext cx="5483056" cy="4137660"/>
            <a:chOff x="326174" y="1778638"/>
            <a:chExt cx="5483056" cy="4137660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3CFFE750-0707-4AB7-8EA2-025FEA49BBB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6174" y="1797057"/>
              <a:ext cx="2589642" cy="3713023"/>
            </a:xfrm>
            <a:prstGeom prst="rect">
              <a:avLst/>
            </a:prstGeom>
            <a:ln>
              <a:solidFill>
                <a:schemeClr val="bg2">
                  <a:lumMod val="25000"/>
                </a:schemeClr>
              </a:solidFill>
            </a:ln>
          </p:spPr>
        </p:pic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987242C1-1E83-4DAB-9681-B0680B82176A}"/>
                </a:ext>
              </a:extLst>
            </p:cNvPr>
            <p:cNvSpPr/>
            <p:nvPr/>
          </p:nvSpPr>
          <p:spPr>
            <a:xfrm>
              <a:off x="1044931" y="2908214"/>
              <a:ext cx="1224136" cy="648072"/>
            </a:xfrm>
            <a:prstGeom prst="roundRect">
              <a:avLst/>
            </a:prstGeom>
            <a:noFill/>
            <a:ln>
              <a:solidFill>
                <a:srgbClr val="3EFC5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4E78F7D-45E7-4831-BA3E-208577DCDAC7}"/>
                </a:ext>
              </a:extLst>
            </p:cNvPr>
            <p:cNvSpPr txBox="1"/>
            <p:nvPr/>
          </p:nvSpPr>
          <p:spPr>
            <a:xfrm>
              <a:off x="489816" y="5608521"/>
              <a:ext cx="2247429" cy="307777"/>
            </a:xfrm>
            <a:prstGeom prst="rect">
              <a:avLst/>
            </a:prstGeom>
            <a:noFill/>
            <a:scene3d>
              <a:camera prst="perspectiveFron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spc="300" dirty="0">
                  <a:solidFill>
                    <a:schemeClr val="accent5">
                      <a:lumMod val="50000"/>
                    </a:schemeClr>
                  </a:solidFill>
                  <a:latin typeface="나눔명조" pitchFamily="18" charset="-127"/>
                  <a:ea typeface="나눔명조" pitchFamily="18" charset="-127"/>
                </a:rPr>
                <a:t>&lt;root</a:t>
              </a:r>
              <a:r>
                <a:rPr lang="ko-KR" altLang="en-US" sz="1400" spc="300" dirty="0">
                  <a:solidFill>
                    <a:schemeClr val="accent5">
                      <a:lumMod val="50000"/>
                    </a:schemeClr>
                  </a:solidFill>
                  <a:latin typeface="나눔명조" pitchFamily="18" charset="-127"/>
                  <a:ea typeface="나눔명조" pitchFamily="18" charset="-127"/>
                </a:rPr>
                <a:t> </a:t>
              </a:r>
              <a:r>
                <a:rPr lang="en-US" altLang="ko-KR" sz="1400" spc="300" dirty="0">
                  <a:solidFill>
                    <a:schemeClr val="accent5">
                      <a:lumMod val="50000"/>
                    </a:schemeClr>
                  </a:solidFill>
                  <a:latin typeface="나눔명조" pitchFamily="18" charset="-127"/>
                  <a:ea typeface="나눔명조" pitchFamily="18" charset="-127"/>
                </a:rPr>
                <a:t>/</a:t>
              </a:r>
              <a:r>
                <a:rPr lang="ko-KR" altLang="en-US" sz="1400" spc="300" dirty="0">
                  <a:solidFill>
                    <a:schemeClr val="accent5">
                      <a:lumMod val="50000"/>
                    </a:schemeClr>
                  </a:solidFill>
                  <a:latin typeface="나눔명조" pitchFamily="18" charset="-127"/>
                  <a:ea typeface="나눔명조" pitchFamily="18" charset="-127"/>
                </a:rPr>
                <a:t> </a:t>
              </a:r>
              <a:r>
                <a:rPr lang="en-US" altLang="ko-KR" sz="1400" spc="300" dirty="0">
                  <a:solidFill>
                    <a:schemeClr val="accent5">
                      <a:lumMod val="50000"/>
                    </a:schemeClr>
                  </a:solidFill>
                  <a:latin typeface="나눔명조" pitchFamily="18" charset="-127"/>
                  <a:ea typeface="나눔명조" pitchFamily="18" charset="-127"/>
                </a:rPr>
                <a:t>1234&gt;</a:t>
              </a:r>
              <a:r>
                <a:rPr lang="ko-KR" altLang="en-US" sz="1400" spc="300" dirty="0">
                  <a:solidFill>
                    <a:schemeClr val="accent5">
                      <a:lumMod val="50000"/>
                    </a:schemeClr>
                  </a:solidFill>
                  <a:latin typeface="나눔명조" pitchFamily="18" charset="-127"/>
                  <a:ea typeface="나눔명조" pitchFamily="18" charset="-127"/>
                </a:rPr>
                <a:t> </a:t>
              </a:r>
              <a:endParaRPr lang="en-US" altLang="ko-KR" sz="1400" spc="300" dirty="0">
                <a:solidFill>
                  <a:schemeClr val="accent5">
                    <a:lumMod val="50000"/>
                  </a:schemeClr>
                </a:solidFill>
                <a:latin typeface="나눔명조" pitchFamily="18" charset="-127"/>
                <a:ea typeface="나눔명조" pitchFamily="18" charset="-127"/>
              </a:endParaRPr>
            </a:p>
          </p:txBody>
        </p:sp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9B9DA7B5-0ED1-4081-8C76-2476878E33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08757" y="1778638"/>
              <a:ext cx="2600473" cy="3713023"/>
            </a:xfrm>
            <a:prstGeom prst="rect">
              <a:avLst/>
            </a:prstGeom>
            <a:ln>
              <a:solidFill>
                <a:schemeClr val="bg2">
                  <a:lumMod val="25000"/>
                </a:schemeClr>
              </a:solidFill>
            </a:ln>
          </p:spPr>
        </p:pic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3530940C-4C2D-4F11-83C1-816F91CE26D3}"/>
              </a:ext>
            </a:extLst>
          </p:cNvPr>
          <p:cNvSpPr txBox="1"/>
          <p:nvPr/>
        </p:nvSpPr>
        <p:spPr>
          <a:xfrm>
            <a:off x="-5608" y="626508"/>
            <a:ext cx="2963178" cy="523220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accent5">
                    <a:lumMod val="50000"/>
                  </a:schemeClr>
                </a:solidFill>
                <a:latin typeface="나눔명조" pitchFamily="18" charset="-127"/>
                <a:ea typeface="나눔명조" pitchFamily="18" charset="-127"/>
              </a:rPr>
              <a:t>4. </a:t>
            </a:r>
            <a:r>
              <a:rPr lang="ko-KR" altLang="en-US" sz="2800" dirty="0">
                <a:solidFill>
                  <a:schemeClr val="accent5">
                    <a:lumMod val="50000"/>
                  </a:schemeClr>
                </a:solidFill>
                <a:latin typeface="나눔명조" pitchFamily="18" charset="-127"/>
                <a:ea typeface="나눔명조" pitchFamily="18" charset="-127"/>
              </a:rPr>
              <a:t>프로그램 구현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9DBCEC5F-1A02-4F12-A554-459A2937488B}"/>
              </a:ext>
            </a:extLst>
          </p:cNvPr>
          <p:cNvGrpSpPr/>
          <p:nvPr/>
        </p:nvGrpSpPr>
        <p:grpSpPr>
          <a:xfrm>
            <a:off x="4398317" y="2745834"/>
            <a:ext cx="4574365" cy="3152844"/>
            <a:chOff x="4398317" y="2745834"/>
            <a:chExt cx="4574365" cy="3152844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650A7F0A-8095-4639-952D-693E489FB5D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04417" y="3054889"/>
              <a:ext cx="2668265" cy="997013"/>
            </a:xfrm>
            <a:prstGeom prst="rect">
              <a:avLst/>
            </a:prstGeom>
            <a:ln>
              <a:solidFill>
                <a:schemeClr val="bg2">
                  <a:lumMod val="25000"/>
                </a:schemeClr>
              </a:solidFill>
            </a:ln>
          </p:spPr>
        </p:pic>
        <p:sp>
          <p:nvSpPr>
            <p:cNvPr id="22" name="순서도: 대체 처리 21">
              <a:extLst>
                <a:ext uri="{FF2B5EF4-FFF2-40B4-BE49-F238E27FC236}">
                  <a16:creationId xmlns:a16="http://schemas.microsoft.com/office/drawing/2014/main" id="{C62AD24B-D162-43F5-99CA-E59124213B8B}"/>
                </a:ext>
              </a:extLst>
            </p:cNvPr>
            <p:cNvSpPr/>
            <p:nvPr/>
          </p:nvSpPr>
          <p:spPr>
            <a:xfrm>
              <a:off x="4716016" y="2745834"/>
              <a:ext cx="720080" cy="683165"/>
            </a:xfrm>
            <a:prstGeom prst="flowChartAlternateProcess">
              <a:avLst/>
            </a:prstGeom>
            <a:noFill/>
            <a:ln>
              <a:solidFill>
                <a:srgbClr val="3EFC5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7" name="직선 화살표 연결선 6">
              <a:extLst>
                <a:ext uri="{FF2B5EF4-FFF2-40B4-BE49-F238E27FC236}">
                  <a16:creationId xmlns:a16="http://schemas.microsoft.com/office/drawing/2014/main" id="{BDD805B9-8DD5-4BB2-99C3-6268296A1110}"/>
                </a:ext>
              </a:extLst>
            </p:cNvPr>
            <p:cNvCxnSpPr/>
            <p:nvPr/>
          </p:nvCxnSpPr>
          <p:spPr>
            <a:xfrm>
              <a:off x="5508104" y="3087416"/>
              <a:ext cx="720080" cy="465980"/>
            </a:xfrm>
            <a:prstGeom prst="straightConnector1">
              <a:avLst/>
            </a:prstGeom>
            <a:ln>
              <a:solidFill>
                <a:srgbClr val="3EFC5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E633701-3DA9-4485-8694-CBB5B68979D1}"/>
                </a:ext>
              </a:extLst>
            </p:cNvPr>
            <p:cNvSpPr txBox="1"/>
            <p:nvPr/>
          </p:nvSpPr>
          <p:spPr>
            <a:xfrm>
              <a:off x="4398317" y="5590901"/>
              <a:ext cx="3812199" cy="307777"/>
            </a:xfrm>
            <a:prstGeom prst="rect">
              <a:avLst/>
            </a:prstGeom>
            <a:noFill/>
            <a:scene3d>
              <a:camera prst="perspectiveFron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spc="300" dirty="0">
                  <a:solidFill>
                    <a:schemeClr val="accent5">
                      <a:lumMod val="50000"/>
                    </a:schemeClr>
                  </a:solidFill>
                  <a:latin typeface="나눔명조" pitchFamily="18" charset="-127"/>
                  <a:ea typeface="나눔명조" pitchFamily="18" charset="-127"/>
                </a:rPr>
                <a:t>&lt;root</a:t>
              </a:r>
              <a:r>
                <a:rPr lang="ko-KR" altLang="en-US" sz="1400" spc="300" dirty="0">
                  <a:solidFill>
                    <a:schemeClr val="accent5">
                      <a:lumMod val="50000"/>
                    </a:schemeClr>
                  </a:solidFill>
                  <a:latin typeface="나눔명조" pitchFamily="18" charset="-127"/>
                  <a:ea typeface="나눔명조" pitchFamily="18" charset="-127"/>
                </a:rPr>
                <a:t>계정의 파일 생성 권한 없음</a:t>
              </a:r>
              <a:r>
                <a:rPr lang="en-US" altLang="ko-KR" sz="1400" spc="300" dirty="0">
                  <a:solidFill>
                    <a:schemeClr val="accent5">
                      <a:lumMod val="50000"/>
                    </a:schemeClr>
                  </a:solidFill>
                  <a:latin typeface="나눔명조" pitchFamily="18" charset="-127"/>
                  <a:ea typeface="나눔명조" pitchFamily="18" charset="-127"/>
                </a:rPr>
                <a:t>&gt;</a:t>
              </a:r>
              <a:r>
                <a:rPr lang="ko-KR" altLang="en-US" sz="1400" spc="300" dirty="0">
                  <a:solidFill>
                    <a:schemeClr val="accent5">
                      <a:lumMod val="50000"/>
                    </a:schemeClr>
                  </a:solidFill>
                  <a:latin typeface="나눔명조" pitchFamily="18" charset="-127"/>
                  <a:ea typeface="나눔명조" pitchFamily="18" charset="-127"/>
                </a:rPr>
                <a:t> </a:t>
              </a:r>
              <a:endParaRPr lang="en-US" altLang="ko-KR" sz="1400" spc="300" dirty="0">
                <a:solidFill>
                  <a:schemeClr val="accent5">
                    <a:lumMod val="50000"/>
                  </a:schemeClr>
                </a:solidFill>
                <a:latin typeface="나눔명조" pitchFamily="18" charset="-127"/>
                <a:ea typeface="나눔명조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020518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69E4F750-8FC6-4C25-BF02-84D155584DC5}"/>
              </a:ext>
            </a:extLst>
          </p:cNvPr>
          <p:cNvGrpSpPr/>
          <p:nvPr/>
        </p:nvGrpSpPr>
        <p:grpSpPr>
          <a:xfrm>
            <a:off x="467544" y="1597786"/>
            <a:ext cx="8208912" cy="4207478"/>
            <a:chOff x="467544" y="1597786"/>
            <a:chExt cx="8208912" cy="4207478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76614A07-1BCD-4EBF-80F7-83DD5954A40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941814" y="1597786"/>
              <a:ext cx="3734642" cy="4207478"/>
            </a:xfrm>
            <a:prstGeom prst="rect">
              <a:avLst/>
            </a:prstGeom>
            <a:ln>
              <a:solidFill>
                <a:schemeClr val="bg2">
                  <a:lumMod val="25000"/>
                </a:schemeClr>
              </a:solidFill>
            </a:ln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CB64A229-ECE0-4750-9D65-BD4EDD804B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7544" y="1597786"/>
              <a:ext cx="3719998" cy="4207470"/>
            </a:xfrm>
            <a:prstGeom prst="rect">
              <a:avLst/>
            </a:prstGeom>
            <a:ln>
              <a:solidFill>
                <a:schemeClr val="bg2">
                  <a:lumMod val="25000"/>
                </a:schemeClr>
              </a:solidFill>
            </a:ln>
          </p:spPr>
        </p:pic>
      </p:grpSp>
      <p:cxnSp>
        <p:nvCxnSpPr>
          <p:cNvPr id="3" name="직선 연결선 2"/>
          <p:cNvCxnSpPr/>
          <p:nvPr/>
        </p:nvCxnSpPr>
        <p:spPr>
          <a:xfrm>
            <a:off x="-5609" y="601662"/>
            <a:ext cx="299343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/>
          <p:cNvSpPr/>
          <p:nvPr/>
        </p:nvSpPr>
        <p:spPr>
          <a:xfrm>
            <a:off x="0" y="0"/>
            <a:ext cx="9144000" cy="260648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0" y="6612673"/>
            <a:ext cx="9144000" cy="260648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연결선 19"/>
          <p:cNvCxnSpPr/>
          <p:nvPr/>
        </p:nvCxnSpPr>
        <p:spPr>
          <a:xfrm>
            <a:off x="-5609" y="1174574"/>
            <a:ext cx="299343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그룹 5">
            <a:extLst>
              <a:ext uri="{FF2B5EF4-FFF2-40B4-BE49-F238E27FC236}">
                <a16:creationId xmlns:a16="http://schemas.microsoft.com/office/drawing/2014/main" id="{7905D20E-C31E-4429-8ECB-11D84225F1BB}"/>
              </a:ext>
            </a:extLst>
          </p:cNvPr>
          <p:cNvGrpSpPr/>
          <p:nvPr/>
        </p:nvGrpSpPr>
        <p:grpSpPr>
          <a:xfrm>
            <a:off x="1102327" y="4797152"/>
            <a:ext cx="6829725" cy="1409232"/>
            <a:chOff x="1102327" y="4797152"/>
            <a:chExt cx="6829725" cy="1409232"/>
          </a:xfrm>
        </p:grpSpPr>
        <p:sp>
          <p:nvSpPr>
            <p:cNvPr id="12" name="순서도: 대체 처리 11">
              <a:extLst>
                <a:ext uri="{FF2B5EF4-FFF2-40B4-BE49-F238E27FC236}">
                  <a16:creationId xmlns:a16="http://schemas.microsoft.com/office/drawing/2014/main" id="{911F1FBF-59BD-4E98-94EF-024137AA853E}"/>
                </a:ext>
              </a:extLst>
            </p:cNvPr>
            <p:cNvSpPr/>
            <p:nvPr/>
          </p:nvSpPr>
          <p:spPr>
            <a:xfrm>
              <a:off x="5364088" y="4797152"/>
              <a:ext cx="2567964" cy="216024"/>
            </a:xfrm>
            <a:prstGeom prst="flowChartAlternateProcess">
              <a:avLst/>
            </a:prstGeom>
            <a:noFill/>
            <a:ln>
              <a:solidFill>
                <a:srgbClr val="3EFC5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2450B09-249E-47B2-9AE0-EC44E93AB156}"/>
                </a:ext>
              </a:extLst>
            </p:cNvPr>
            <p:cNvSpPr txBox="1"/>
            <p:nvPr/>
          </p:nvSpPr>
          <p:spPr>
            <a:xfrm>
              <a:off x="5814307" y="5885651"/>
              <a:ext cx="2014307" cy="307777"/>
            </a:xfrm>
            <a:prstGeom prst="rect">
              <a:avLst/>
            </a:prstGeom>
            <a:noFill/>
            <a:scene3d>
              <a:camera prst="perspectiveFron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spc="300" dirty="0">
                  <a:solidFill>
                    <a:schemeClr val="accent5">
                      <a:lumMod val="50000"/>
                    </a:schemeClr>
                  </a:solidFill>
                  <a:latin typeface="나눔명조" pitchFamily="18" charset="-127"/>
                  <a:ea typeface="나눔명조" pitchFamily="18" charset="-127"/>
                </a:rPr>
                <a:t>&lt;</a:t>
              </a:r>
              <a:r>
                <a:rPr lang="ko-KR" altLang="en-US" sz="1400" spc="300" dirty="0">
                  <a:solidFill>
                    <a:schemeClr val="accent5">
                      <a:lumMod val="50000"/>
                    </a:schemeClr>
                  </a:solidFill>
                  <a:latin typeface="나눔명조" pitchFamily="18" charset="-127"/>
                  <a:ea typeface="나눔명조" pitchFamily="18" charset="-127"/>
                </a:rPr>
                <a:t>특정 라인 입력</a:t>
              </a:r>
              <a:r>
                <a:rPr lang="en-US" altLang="ko-KR" sz="1400" spc="300" dirty="0">
                  <a:solidFill>
                    <a:schemeClr val="accent5">
                      <a:lumMod val="50000"/>
                    </a:schemeClr>
                  </a:solidFill>
                  <a:latin typeface="나눔명조" pitchFamily="18" charset="-127"/>
                  <a:ea typeface="나눔명조" pitchFamily="18" charset="-127"/>
                </a:rPr>
                <a:t>&gt;</a:t>
              </a:r>
              <a:r>
                <a:rPr lang="ko-KR" altLang="en-US" sz="1400" spc="300" dirty="0">
                  <a:solidFill>
                    <a:schemeClr val="accent5">
                      <a:lumMod val="50000"/>
                    </a:schemeClr>
                  </a:solidFill>
                  <a:latin typeface="나눔명조" pitchFamily="18" charset="-127"/>
                  <a:ea typeface="나눔명조" pitchFamily="18" charset="-127"/>
                </a:rPr>
                <a:t> </a:t>
              </a:r>
              <a:endParaRPr lang="en-US" altLang="ko-KR" sz="1400" spc="300" dirty="0">
                <a:solidFill>
                  <a:schemeClr val="accent5">
                    <a:lumMod val="50000"/>
                  </a:schemeClr>
                </a:solidFill>
                <a:latin typeface="나눔명조" pitchFamily="18" charset="-127"/>
                <a:ea typeface="나눔명조" pitchFamily="18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09B57A0-5F2A-4954-AC19-FE1338F80CB0}"/>
                </a:ext>
              </a:extLst>
            </p:cNvPr>
            <p:cNvSpPr txBox="1"/>
            <p:nvPr/>
          </p:nvSpPr>
          <p:spPr>
            <a:xfrm>
              <a:off x="1102327" y="5898607"/>
              <a:ext cx="2523012" cy="307777"/>
            </a:xfrm>
            <a:prstGeom prst="rect">
              <a:avLst/>
            </a:prstGeom>
            <a:noFill/>
            <a:scene3d>
              <a:camera prst="perspectiveFron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spc="300" dirty="0">
                  <a:solidFill>
                    <a:schemeClr val="accent5">
                      <a:lumMod val="50000"/>
                    </a:schemeClr>
                  </a:solidFill>
                  <a:latin typeface="나눔명조" pitchFamily="18" charset="-127"/>
                  <a:ea typeface="나눔명조" pitchFamily="18" charset="-127"/>
                </a:rPr>
                <a:t>&lt;</a:t>
              </a:r>
              <a:r>
                <a:rPr lang="ko-KR" altLang="en-US" sz="1400" spc="300" dirty="0">
                  <a:solidFill>
                    <a:schemeClr val="accent5">
                      <a:lumMod val="50000"/>
                    </a:schemeClr>
                  </a:solidFill>
                  <a:latin typeface="나눔명조" pitchFamily="18" charset="-127"/>
                  <a:ea typeface="나눔명조" pitchFamily="18" charset="-127"/>
                </a:rPr>
                <a:t>특정 라인 미 입력</a:t>
              </a:r>
              <a:r>
                <a:rPr lang="en-US" altLang="ko-KR" sz="1400" spc="300" dirty="0">
                  <a:solidFill>
                    <a:schemeClr val="accent5">
                      <a:lumMod val="50000"/>
                    </a:schemeClr>
                  </a:solidFill>
                  <a:latin typeface="나눔명조" pitchFamily="18" charset="-127"/>
                  <a:ea typeface="나눔명조" pitchFamily="18" charset="-127"/>
                </a:rPr>
                <a:t>&gt;</a:t>
              </a:r>
              <a:r>
                <a:rPr lang="ko-KR" altLang="en-US" sz="1400" spc="300" dirty="0">
                  <a:solidFill>
                    <a:schemeClr val="accent5">
                      <a:lumMod val="50000"/>
                    </a:schemeClr>
                  </a:solidFill>
                  <a:latin typeface="나눔명조" pitchFamily="18" charset="-127"/>
                  <a:ea typeface="나눔명조" pitchFamily="18" charset="-127"/>
                </a:rPr>
                <a:t> </a:t>
              </a:r>
              <a:endParaRPr lang="en-US" altLang="ko-KR" sz="1400" spc="300" dirty="0">
                <a:solidFill>
                  <a:schemeClr val="accent5">
                    <a:lumMod val="50000"/>
                  </a:schemeClr>
                </a:solidFill>
                <a:latin typeface="나눔명조" pitchFamily="18" charset="-127"/>
                <a:ea typeface="나눔명조" pitchFamily="18" charset="-127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040D8594-7464-4290-87B7-2F2CBC34B73A}"/>
              </a:ext>
            </a:extLst>
          </p:cNvPr>
          <p:cNvSpPr txBox="1"/>
          <p:nvPr/>
        </p:nvSpPr>
        <p:spPr>
          <a:xfrm>
            <a:off x="-5608" y="626508"/>
            <a:ext cx="2963178" cy="523220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accent5">
                    <a:lumMod val="50000"/>
                  </a:schemeClr>
                </a:solidFill>
                <a:latin typeface="나눔명조" pitchFamily="18" charset="-127"/>
                <a:ea typeface="나눔명조" pitchFamily="18" charset="-127"/>
              </a:rPr>
              <a:t>4. </a:t>
            </a:r>
            <a:r>
              <a:rPr lang="ko-KR" altLang="en-US" sz="2800" dirty="0">
                <a:solidFill>
                  <a:schemeClr val="accent5">
                    <a:lumMod val="50000"/>
                  </a:schemeClr>
                </a:solidFill>
                <a:latin typeface="나눔명조" pitchFamily="18" charset="-127"/>
                <a:ea typeface="나눔명조" pitchFamily="18" charset="-127"/>
              </a:rPr>
              <a:t>프로그램 구현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E0B4CB1-CAF0-40BB-84B8-E541456E511B}"/>
              </a:ext>
            </a:extLst>
          </p:cNvPr>
          <p:cNvSpPr txBox="1"/>
          <p:nvPr/>
        </p:nvSpPr>
        <p:spPr>
          <a:xfrm>
            <a:off x="3310494" y="1041211"/>
            <a:ext cx="2523012" cy="307777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spc="300" dirty="0">
                <a:solidFill>
                  <a:schemeClr val="accent5">
                    <a:lumMod val="50000"/>
                  </a:schemeClr>
                </a:solidFill>
                <a:latin typeface="나눔명조" pitchFamily="18" charset="-127"/>
                <a:ea typeface="나눔명조" pitchFamily="18" charset="-127"/>
              </a:rPr>
              <a:t>&lt;Result Report&gt;</a:t>
            </a:r>
            <a:r>
              <a:rPr lang="ko-KR" altLang="en-US" sz="1400" spc="300" dirty="0">
                <a:solidFill>
                  <a:schemeClr val="accent5">
                    <a:lumMod val="50000"/>
                  </a:schemeClr>
                </a:solidFill>
                <a:latin typeface="나눔명조" pitchFamily="18" charset="-127"/>
                <a:ea typeface="나눔명조" pitchFamily="18" charset="-127"/>
              </a:rPr>
              <a:t> </a:t>
            </a:r>
            <a:endParaRPr lang="en-US" altLang="ko-KR" sz="1400" spc="300" dirty="0">
              <a:solidFill>
                <a:schemeClr val="accent5">
                  <a:lumMod val="50000"/>
                </a:schemeClr>
              </a:solidFill>
              <a:latin typeface="나눔명조" pitchFamily="18" charset="-127"/>
              <a:ea typeface="나눔명조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245522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-5609" y="601662"/>
            <a:ext cx="299343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/>
          <p:cNvSpPr/>
          <p:nvPr/>
        </p:nvSpPr>
        <p:spPr>
          <a:xfrm>
            <a:off x="0" y="0"/>
            <a:ext cx="9144000" cy="260648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0" y="6612673"/>
            <a:ext cx="9144000" cy="260648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연결선 19"/>
          <p:cNvCxnSpPr/>
          <p:nvPr/>
        </p:nvCxnSpPr>
        <p:spPr>
          <a:xfrm>
            <a:off x="-5609" y="1174574"/>
            <a:ext cx="299343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>
            <a:extLst>
              <a:ext uri="{FF2B5EF4-FFF2-40B4-BE49-F238E27FC236}">
                <a16:creationId xmlns:a16="http://schemas.microsoft.com/office/drawing/2014/main" id="{12871DD8-9387-46D4-9DAD-3C9BE1DD6ECA}"/>
              </a:ext>
            </a:extLst>
          </p:cNvPr>
          <p:cNvGrpSpPr/>
          <p:nvPr/>
        </p:nvGrpSpPr>
        <p:grpSpPr>
          <a:xfrm>
            <a:off x="251520" y="2068512"/>
            <a:ext cx="4412003" cy="3180433"/>
            <a:chOff x="251520" y="2068512"/>
            <a:chExt cx="4412003" cy="3180433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3BFEBB77-FF22-4A63-BA3D-CF8C27C6322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1520" y="2068512"/>
              <a:ext cx="4412003" cy="2736296"/>
            </a:xfrm>
            <a:prstGeom prst="rect">
              <a:avLst/>
            </a:prstGeom>
            <a:ln>
              <a:solidFill>
                <a:schemeClr val="bg2">
                  <a:lumMod val="25000"/>
                </a:schemeClr>
              </a:solidFill>
            </a:ln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E4D048A-D32D-4629-85FF-AAA96240A044}"/>
                </a:ext>
              </a:extLst>
            </p:cNvPr>
            <p:cNvSpPr txBox="1"/>
            <p:nvPr/>
          </p:nvSpPr>
          <p:spPr>
            <a:xfrm>
              <a:off x="1314871" y="4941168"/>
              <a:ext cx="2285300" cy="307777"/>
            </a:xfrm>
            <a:prstGeom prst="rect">
              <a:avLst/>
            </a:prstGeom>
            <a:noFill/>
            <a:scene3d>
              <a:camera prst="perspectiveFron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spc="300" dirty="0">
                  <a:solidFill>
                    <a:schemeClr val="accent5">
                      <a:lumMod val="50000"/>
                    </a:schemeClr>
                  </a:solidFill>
                  <a:latin typeface="나눔명조" pitchFamily="18" charset="-127"/>
                  <a:ea typeface="나눔명조" pitchFamily="18" charset="-127"/>
                </a:rPr>
                <a:t>&lt;report.dat </a:t>
              </a:r>
              <a:r>
                <a:rPr lang="ko-KR" altLang="en-US" sz="1400" spc="300" dirty="0">
                  <a:solidFill>
                    <a:schemeClr val="accent5">
                      <a:lumMod val="50000"/>
                    </a:schemeClr>
                  </a:solidFill>
                  <a:latin typeface="나눔명조" pitchFamily="18" charset="-127"/>
                  <a:ea typeface="나눔명조" pitchFamily="18" charset="-127"/>
                </a:rPr>
                <a:t>생성</a:t>
              </a:r>
              <a:r>
                <a:rPr lang="en-US" altLang="ko-KR" sz="1400" spc="300" dirty="0">
                  <a:solidFill>
                    <a:schemeClr val="accent5">
                      <a:lumMod val="50000"/>
                    </a:schemeClr>
                  </a:solidFill>
                  <a:latin typeface="나눔명조" pitchFamily="18" charset="-127"/>
                  <a:ea typeface="나눔명조" pitchFamily="18" charset="-127"/>
                </a:rPr>
                <a:t>&gt;</a:t>
              </a:r>
              <a:r>
                <a:rPr lang="ko-KR" altLang="en-US" sz="1400" spc="300" dirty="0">
                  <a:solidFill>
                    <a:schemeClr val="accent5">
                      <a:lumMod val="50000"/>
                    </a:schemeClr>
                  </a:solidFill>
                  <a:latin typeface="나눔명조" pitchFamily="18" charset="-127"/>
                  <a:ea typeface="나눔명조" pitchFamily="18" charset="-127"/>
                </a:rPr>
                <a:t> </a:t>
              </a:r>
              <a:endParaRPr lang="en-US" altLang="ko-KR" sz="1400" spc="300" dirty="0">
                <a:solidFill>
                  <a:schemeClr val="accent5">
                    <a:lumMod val="50000"/>
                  </a:schemeClr>
                </a:solidFill>
                <a:latin typeface="나눔명조" pitchFamily="18" charset="-127"/>
                <a:ea typeface="나눔명조" pitchFamily="18" charset="-127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790A45A5-3525-4CC3-962A-CA66814173FB}"/>
              </a:ext>
            </a:extLst>
          </p:cNvPr>
          <p:cNvSpPr txBox="1"/>
          <p:nvPr/>
        </p:nvSpPr>
        <p:spPr>
          <a:xfrm>
            <a:off x="-5608" y="626508"/>
            <a:ext cx="2963178" cy="523220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accent5">
                    <a:lumMod val="50000"/>
                  </a:schemeClr>
                </a:solidFill>
                <a:latin typeface="나눔명조" pitchFamily="18" charset="-127"/>
                <a:ea typeface="나눔명조" pitchFamily="18" charset="-127"/>
              </a:rPr>
              <a:t>4. </a:t>
            </a:r>
            <a:r>
              <a:rPr lang="ko-KR" altLang="en-US" sz="2800" dirty="0">
                <a:solidFill>
                  <a:schemeClr val="accent5">
                    <a:lumMod val="50000"/>
                  </a:schemeClr>
                </a:solidFill>
                <a:latin typeface="나눔명조" pitchFamily="18" charset="-127"/>
                <a:ea typeface="나눔명조" pitchFamily="18" charset="-127"/>
              </a:rPr>
              <a:t>프로그램 구현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208AA4D-8B3F-4135-88C9-1FB604F9ACAC}"/>
              </a:ext>
            </a:extLst>
          </p:cNvPr>
          <p:cNvGrpSpPr/>
          <p:nvPr/>
        </p:nvGrpSpPr>
        <p:grpSpPr>
          <a:xfrm>
            <a:off x="1619672" y="1847311"/>
            <a:ext cx="7145034" cy="3163377"/>
            <a:chOff x="1619672" y="1847311"/>
            <a:chExt cx="7145034" cy="3163377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46E76F0E-E29C-405C-B221-A346AA3706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04048" y="1847311"/>
              <a:ext cx="3760658" cy="3163377"/>
            </a:xfrm>
            <a:prstGeom prst="rect">
              <a:avLst/>
            </a:prstGeom>
            <a:ln>
              <a:solidFill>
                <a:schemeClr val="bg2">
                  <a:lumMod val="25000"/>
                </a:schemeClr>
              </a:solidFill>
            </a:ln>
          </p:spPr>
        </p:pic>
        <p:sp>
          <p:nvSpPr>
            <p:cNvPr id="6" name="순서도: 대체 처리 5">
              <a:extLst>
                <a:ext uri="{FF2B5EF4-FFF2-40B4-BE49-F238E27FC236}">
                  <a16:creationId xmlns:a16="http://schemas.microsoft.com/office/drawing/2014/main" id="{C500D59D-C6BD-43C7-B8FD-1BA0BAB6FD24}"/>
                </a:ext>
              </a:extLst>
            </p:cNvPr>
            <p:cNvSpPr/>
            <p:nvPr/>
          </p:nvSpPr>
          <p:spPr>
            <a:xfrm>
              <a:off x="1619672" y="3068960"/>
              <a:ext cx="2880320" cy="144016"/>
            </a:xfrm>
            <a:prstGeom prst="flowChartAlternateProcess">
              <a:avLst/>
            </a:prstGeom>
            <a:noFill/>
            <a:ln>
              <a:solidFill>
                <a:srgbClr val="3EFC5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7" name="직선 화살표 연결선 6">
              <a:extLst>
                <a:ext uri="{FF2B5EF4-FFF2-40B4-BE49-F238E27FC236}">
                  <a16:creationId xmlns:a16="http://schemas.microsoft.com/office/drawing/2014/main" id="{40E023A2-ECC6-47F9-AB59-A71A31B89B6D}"/>
                </a:ext>
              </a:extLst>
            </p:cNvPr>
            <p:cNvCxnSpPr/>
            <p:nvPr/>
          </p:nvCxnSpPr>
          <p:spPr>
            <a:xfrm flipV="1">
              <a:off x="4572000" y="3068960"/>
              <a:ext cx="360040" cy="72008"/>
            </a:xfrm>
            <a:prstGeom prst="straightConnector1">
              <a:avLst/>
            </a:prstGeom>
            <a:ln>
              <a:solidFill>
                <a:srgbClr val="3EFC5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585895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-5609" y="601662"/>
            <a:ext cx="299343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/>
          <p:cNvSpPr/>
          <p:nvPr/>
        </p:nvSpPr>
        <p:spPr>
          <a:xfrm>
            <a:off x="0" y="0"/>
            <a:ext cx="9144000" cy="260648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0" y="6612673"/>
            <a:ext cx="9144000" cy="260648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연결선 19"/>
          <p:cNvCxnSpPr/>
          <p:nvPr/>
        </p:nvCxnSpPr>
        <p:spPr>
          <a:xfrm>
            <a:off x="-5609" y="1174574"/>
            <a:ext cx="299343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B35808E-2FED-440C-8D5E-1119D2514F5F}"/>
              </a:ext>
            </a:extLst>
          </p:cNvPr>
          <p:cNvSpPr txBox="1"/>
          <p:nvPr/>
        </p:nvSpPr>
        <p:spPr>
          <a:xfrm>
            <a:off x="-5608" y="626508"/>
            <a:ext cx="2963178" cy="523220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accent5">
                    <a:lumMod val="50000"/>
                  </a:schemeClr>
                </a:solidFill>
                <a:latin typeface="나눔명조" pitchFamily="18" charset="-127"/>
                <a:ea typeface="나눔명조" pitchFamily="18" charset="-127"/>
              </a:rPr>
              <a:t>4. </a:t>
            </a:r>
            <a:r>
              <a:rPr lang="ko-KR" altLang="en-US" sz="2800" dirty="0">
                <a:solidFill>
                  <a:schemeClr val="accent5">
                    <a:lumMod val="50000"/>
                  </a:schemeClr>
                </a:solidFill>
                <a:latin typeface="나눔명조" pitchFamily="18" charset="-127"/>
                <a:ea typeface="나눔명조" pitchFamily="18" charset="-127"/>
              </a:rPr>
              <a:t>프로그램 구현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526DA0A-DA06-43E7-A774-0E64C6AB54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088" y="1878513"/>
            <a:ext cx="2375245" cy="1093420"/>
          </a:xfrm>
          <a:prstGeom prst="rect">
            <a:avLst/>
          </a:prstGeom>
          <a:ln>
            <a:solidFill>
              <a:schemeClr val="bg2">
                <a:lumMod val="25000"/>
              </a:schemeClr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F0AB6C6-F06C-4CC1-BB0B-95147C8710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605" y="3357740"/>
            <a:ext cx="2411728" cy="1093417"/>
          </a:xfrm>
          <a:prstGeom prst="rect">
            <a:avLst/>
          </a:prstGeom>
          <a:ln>
            <a:solidFill>
              <a:schemeClr val="bg2">
                <a:lumMod val="25000"/>
              </a:schemeClr>
            </a:solidFill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83D6748-3B00-4B64-B5B5-C8D97C774F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544" y="4836964"/>
            <a:ext cx="2438413" cy="1001108"/>
          </a:xfrm>
          <a:prstGeom prst="rect">
            <a:avLst/>
          </a:prstGeom>
          <a:ln>
            <a:solidFill>
              <a:schemeClr val="bg2">
                <a:lumMod val="25000"/>
              </a:schemeClr>
            </a:solidFill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D66DBF1-65B4-4CED-ADED-6DF8D83188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90317" y="4062362"/>
            <a:ext cx="2425515" cy="1001108"/>
          </a:xfrm>
          <a:prstGeom prst="rect">
            <a:avLst/>
          </a:prstGeom>
          <a:ln>
            <a:solidFill>
              <a:schemeClr val="bg2">
                <a:lumMod val="25000"/>
              </a:schemeClr>
            </a:solidFill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CD4BEE2-B073-4353-9393-2629508AEE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18589" y="2513166"/>
            <a:ext cx="2376264" cy="1001101"/>
          </a:xfrm>
          <a:prstGeom prst="rect">
            <a:avLst/>
          </a:prstGeom>
          <a:ln>
            <a:solidFill>
              <a:schemeClr val="bg2">
                <a:lumMod val="25000"/>
              </a:schemeClr>
            </a:solidFill>
          </a:ln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45767CE5-B483-4720-B25C-460E0EE0D5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43682" y="2496487"/>
            <a:ext cx="2376264" cy="1034461"/>
          </a:xfrm>
          <a:prstGeom prst="rect">
            <a:avLst/>
          </a:prstGeom>
          <a:ln>
            <a:solidFill>
              <a:schemeClr val="bg2">
                <a:lumMod val="25000"/>
              </a:schemeClr>
            </a:solidFill>
          </a:ln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8C220CDF-4672-4216-B19F-093598673F7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43682" y="4050168"/>
            <a:ext cx="2376264" cy="1013302"/>
          </a:xfrm>
          <a:prstGeom prst="rect">
            <a:avLst/>
          </a:prstGeom>
          <a:ln>
            <a:solidFill>
              <a:schemeClr val="bg2">
                <a:lumMod val="25000"/>
              </a:schemeClr>
            </a:solidFill>
          </a:ln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441D7DF8-3D66-47A6-B68A-85EDBA26AC93}"/>
              </a:ext>
            </a:extLst>
          </p:cNvPr>
          <p:cNvSpPr txBox="1"/>
          <p:nvPr/>
        </p:nvSpPr>
        <p:spPr>
          <a:xfrm>
            <a:off x="3779912" y="5553964"/>
            <a:ext cx="4320480" cy="307777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spc="300" dirty="0">
                <a:solidFill>
                  <a:schemeClr val="accent5">
                    <a:lumMod val="50000"/>
                  </a:schemeClr>
                </a:solidFill>
                <a:latin typeface="나눔명조" pitchFamily="18" charset="-127"/>
                <a:ea typeface="나눔명조" pitchFamily="18" charset="-127"/>
              </a:rPr>
              <a:t>&lt;</a:t>
            </a:r>
            <a:r>
              <a:rPr lang="ko-KR" altLang="en-US" sz="1400" spc="300" dirty="0">
                <a:solidFill>
                  <a:schemeClr val="accent5">
                    <a:lumMod val="50000"/>
                  </a:schemeClr>
                </a:solidFill>
                <a:latin typeface="나눔명조" pitchFamily="18" charset="-127"/>
                <a:ea typeface="나눔명조" pitchFamily="18" charset="-127"/>
              </a:rPr>
              <a:t>라인 입력줄에 대한 모든 예외처리</a:t>
            </a:r>
            <a:r>
              <a:rPr lang="en-US" altLang="ko-KR" sz="1400" spc="300" dirty="0">
                <a:solidFill>
                  <a:schemeClr val="accent5">
                    <a:lumMod val="50000"/>
                  </a:schemeClr>
                </a:solidFill>
                <a:latin typeface="나눔명조" pitchFamily="18" charset="-127"/>
                <a:ea typeface="나눔명조" pitchFamily="18" charset="-127"/>
              </a:rPr>
              <a:t>&gt;</a:t>
            </a:r>
            <a:r>
              <a:rPr lang="ko-KR" altLang="en-US" sz="1400" spc="300" dirty="0">
                <a:solidFill>
                  <a:schemeClr val="accent5">
                    <a:lumMod val="50000"/>
                  </a:schemeClr>
                </a:solidFill>
                <a:latin typeface="나눔명조" pitchFamily="18" charset="-127"/>
                <a:ea typeface="나눔명조" pitchFamily="18" charset="-127"/>
              </a:rPr>
              <a:t> </a:t>
            </a:r>
            <a:endParaRPr lang="en-US" altLang="ko-KR" sz="1400" spc="300" dirty="0">
              <a:solidFill>
                <a:schemeClr val="accent5">
                  <a:lumMod val="50000"/>
                </a:schemeClr>
              </a:solidFill>
              <a:latin typeface="나눔명조" pitchFamily="18" charset="-127"/>
              <a:ea typeface="나눔명조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856394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483768" y="3212976"/>
            <a:ext cx="3960440" cy="584775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spc="600" dirty="0">
                <a:solidFill>
                  <a:schemeClr val="accent5">
                    <a:lumMod val="50000"/>
                  </a:schemeClr>
                </a:solidFill>
                <a:latin typeface="나눔명조" pitchFamily="18" charset="-127"/>
                <a:ea typeface="나눔명조" pitchFamily="18" charset="-127"/>
              </a:rPr>
              <a:t>시 연</a:t>
            </a:r>
          </a:p>
        </p:txBody>
      </p:sp>
      <p:cxnSp>
        <p:nvCxnSpPr>
          <p:cNvPr id="3" name="직선 연결선 2"/>
          <p:cNvCxnSpPr/>
          <p:nvPr/>
        </p:nvCxnSpPr>
        <p:spPr>
          <a:xfrm>
            <a:off x="3275856" y="2780928"/>
            <a:ext cx="244827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3275856" y="3933056"/>
            <a:ext cx="244827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/>
          <p:cNvSpPr/>
          <p:nvPr/>
        </p:nvSpPr>
        <p:spPr>
          <a:xfrm>
            <a:off x="0" y="0"/>
            <a:ext cx="9144000" cy="260648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0" y="6612673"/>
            <a:ext cx="9144000" cy="260648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07408F08-1BA4-4062-888A-05173BB84133}"/>
              </a:ext>
            </a:extLst>
          </p:cNvPr>
          <p:cNvGrpSpPr/>
          <p:nvPr/>
        </p:nvGrpSpPr>
        <p:grpSpPr>
          <a:xfrm>
            <a:off x="2627784" y="2897718"/>
            <a:ext cx="3564345" cy="277000"/>
            <a:chOff x="2627784" y="2897718"/>
            <a:chExt cx="3564345" cy="27700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6062B196-4AA6-45BB-B303-DF4C9658371E}"/>
                </a:ext>
              </a:extLst>
            </p:cNvPr>
            <p:cNvSpPr/>
            <p:nvPr/>
          </p:nvSpPr>
          <p:spPr>
            <a:xfrm flipV="1">
              <a:off x="2903241" y="2897718"/>
              <a:ext cx="2910871" cy="26724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903801D-9386-4908-BB0E-52CB555F3A1C}"/>
                </a:ext>
              </a:extLst>
            </p:cNvPr>
            <p:cNvSpPr txBox="1"/>
            <p:nvPr/>
          </p:nvSpPr>
          <p:spPr>
            <a:xfrm>
              <a:off x="2627784" y="2897719"/>
              <a:ext cx="3564345" cy="276999"/>
            </a:xfrm>
            <a:prstGeom prst="rect">
              <a:avLst/>
            </a:prstGeom>
            <a:noFill/>
            <a:scene3d>
              <a:camera prst="perspectiveFron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spc="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Team3 First project</a:t>
              </a:r>
              <a:endParaRPr lang="ko-KR" altLang="en-US" sz="1200" b="1" spc="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287628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483768" y="3212976"/>
            <a:ext cx="3960440" cy="584775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spc="600" dirty="0">
                <a:solidFill>
                  <a:schemeClr val="accent5">
                    <a:lumMod val="50000"/>
                  </a:schemeClr>
                </a:solidFill>
                <a:latin typeface="나눔명조" pitchFamily="18" charset="-127"/>
                <a:ea typeface="나눔명조" pitchFamily="18" charset="-127"/>
              </a:rPr>
              <a:t>Q &amp; A</a:t>
            </a:r>
            <a:endParaRPr lang="ko-KR" altLang="en-US" sz="3200" b="1" spc="600" dirty="0">
              <a:solidFill>
                <a:schemeClr val="accent5">
                  <a:lumMod val="50000"/>
                </a:schemeClr>
              </a:solidFill>
              <a:latin typeface="나눔명조" pitchFamily="18" charset="-127"/>
              <a:ea typeface="나눔명조" pitchFamily="18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3275856" y="2780928"/>
            <a:ext cx="244827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3275856" y="3933056"/>
            <a:ext cx="244827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/>
          <p:cNvSpPr/>
          <p:nvPr/>
        </p:nvSpPr>
        <p:spPr>
          <a:xfrm>
            <a:off x="0" y="0"/>
            <a:ext cx="9144000" cy="260648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0" y="6612673"/>
            <a:ext cx="9144000" cy="260648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3EEEEC78-BEAA-4F2B-AB2A-248679533EDD}"/>
              </a:ext>
            </a:extLst>
          </p:cNvPr>
          <p:cNvGrpSpPr/>
          <p:nvPr/>
        </p:nvGrpSpPr>
        <p:grpSpPr>
          <a:xfrm>
            <a:off x="2627784" y="2897718"/>
            <a:ext cx="3564345" cy="277000"/>
            <a:chOff x="2627784" y="2897718"/>
            <a:chExt cx="3564345" cy="27700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6B6E9BE0-E20E-4A86-AB97-1EF1EBF95204}"/>
                </a:ext>
              </a:extLst>
            </p:cNvPr>
            <p:cNvSpPr/>
            <p:nvPr/>
          </p:nvSpPr>
          <p:spPr>
            <a:xfrm flipV="1">
              <a:off x="2903241" y="2897718"/>
              <a:ext cx="2910871" cy="26724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12AD37B-A29F-45AB-8300-314A0306CCBE}"/>
                </a:ext>
              </a:extLst>
            </p:cNvPr>
            <p:cNvSpPr txBox="1"/>
            <p:nvPr/>
          </p:nvSpPr>
          <p:spPr>
            <a:xfrm>
              <a:off x="2627784" y="2897719"/>
              <a:ext cx="3564345" cy="276999"/>
            </a:xfrm>
            <a:prstGeom prst="rect">
              <a:avLst/>
            </a:prstGeom>
            <a:noFill/>
            <a:scene3d>
              <a:camera prst="perspectiveFron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spc="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Team3 First project</a:t>
              </a:r>
              <a:endParaRPr lang="ko-KR" altLang="en-US" sz="1200" b="1" spc="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859967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483768" y="3212976"/>
            <a:ext cx="3960440" cy="584775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spc="600" dirty="0">
                <a:solidFill>
                  <a:schemeClr val="accent5">
                    <a:lumMod val="50000"/>
                  </a:schemeClr>
                </a:solidFill>
                <a:latin typeface="나눔명조" pitchFamily="18" charset="-127"/>
                <a:ea typeface="나눔명조" pitchFamily="18" charset="-127"/>
              </a:rPr>
              <a:t>Thank you</a:t>
            </a:r>
            <a:endParaRPr lang="ko-KR" altLang="en-US" sz="3200" b="1" spc="600" dirty="0">
              <a:solidFill>
                <a:schemeClr val="accent5">
                  <a:lumMod val="50000"/>
                </a:schemeClr>
              </a:solidFill>
              <a:latin typeface="나눔명조" pitchFamily="18" charset="-127"/>
              <a:ea typeface="나눔명조" pitchFamily="18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3275856" y="2780928"/>
            <a:ext cx="244827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3275856" y="3933056"/>
            <a:ext cx="244827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/>
          <p:cNvSpPr/>
          <p:nvPr/>
        </p:nvSpPr>
        <p:spPr>
          <a:xfrm>
            <a:off x="0" y="0"/>
            <a:ext cx="9144000" cy="260648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0" y="6612673"/>
            <a:ext cx="9144000" cy="260648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B9FA9EB0-94E0-4E7E-A3CB-541FFA877484}"/>
              </a:ext>
            </a:extLst>
          </p:cNvPr>
          <p:cNvGrpSpPr/>
          <p:nvPr/>
        </p:nvGrpSpPr>
        <p:grpSpPr>
          <a:xfrm>
            <a:off x="2627784" y="2897718"/>
            <a:ext cx="3564345" cy="277000"/>
            <a:chOff x="2627784" y="2897718"/>
            <a:chExt cx="3564345" cy="277000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4B4AE150-D650-4339-B13C-64A32743B541}"/>
                </a:ext>
              </a:extLst>
            </p:cNvPr>
            <p:cNvSpPr/>
            <p:nvPr/>
          </p:nvSpPr>
          <p:spPr>
            <a:xfrm flipV="1">
              <a:off x="2903241" y="2897718"/>
              <a:ext cx="2910871" cy="26724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C3CE359-2D9F-4D7B-B814-A94D13F44FD5}"/>
                </a:ext>
              </a:extLst>
            </p:cNvPr>
            <p:cNvSpPr txBox="1"/>
            <p:nvPr/>
          </p:nvSpPr>
          <p:spPr>
            <a:xfrm>
              <a:off x="2627784" y="2897719"/>
              <a:ext cx="3564345" cy="276999"/>
            </a:xfrm>
            <a:prstGeom prst="rect">
              <a:avLst/>
            </a:prstGeom>
            <a:noFill/>
            <a:scene3d>
              <a:camera prst="perspectiveFron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spc="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Team3 First project</a:t>
              </a:r>
              <a:endParaRPr lang="ko-KR" altLang="en-US" sz="1200" b="1" spc="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688684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707904" y="773473"/>
            <a:ext cx="1656184" cy="584775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spc="-300" dirty="0">
                <a:solidFill>
                  <a:schemeClr val="accent5">
                    <a:lumMod val="50000"/>
                  </a:schemeClr>
                </a:solidFill>
                <a:latin typeface="나눔명조" pitchFamily="18" charset="-127"/>
                <a:ea typeface="나눔명조" pitchFamily="18" charset="-127"/>
              </a:rPr>
              <a:t>목   차</a:t>
            </a:r>
          </a:p>
        </p:txBody>
      </p:sp>
      <p:cxnSp>
        <p:nvCxnSpPr>
          <p:cNvPr id="3" name="직선 연결선 2"/>
          <p:cNvCxnSpPr/>
          <p:nvPr/>
        </p:nvCxnSpPr>
        <p:spPr>
          <a:xfrm>
            <a:off x="3779912" y="767856"/>
            <a:ext cx="147616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/>
          <p:cNvSpPr/>
          <p:nvPr/>
        </p:nvSpPr>
        <p:spPr>
          <a:xfrm>
            <a:off x="0" y="0"/>
            <a:ext cx="9144000" cy="260648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0" y="6612673"/>
            <a:ext cx="9144000" cy="260648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/>
          <p:cNvCxnSpPr/>
          <p:nvPr/>
        </p:nvCxnSpPr>
        <p:spPr>
          <a:xfrm>
            <a:off x="3779912" y="1336568"/>
            <a:ext cx="147616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D259DEDD-702E-410E-B779-938B45918C26}"/>
              </a:ext>
            </a:extLst>
          </p:cNvPr>
          <p:cNvGrpSpPr/>
          <p:nvPr/>
        </p:nvGrpSpPr>
        <p:grpSpPr>
          <a:xfrm>
            <a:off x="1547664" y="2102577"/>
            <a:ext cx="6408712" cy="3536166"/>
            <a:chOff x="1547664" y="2102577"/>
            <a:chExt cx="6408712" cy="3536166"/>
          </a:xfrm>
        </p:grpSpPr>
        <p:grpSp>
          <p:nvGrpSpPr>
            <p:cNvPr id="19" name="그룹 1001">
              <a:extLst>
                <a:ext uri="{FF2B5EF4-FFF2-40B4-BE49-F238E27FC236}">
                  <a16:creationId xmlns:a16="http://schemas.microsoft.com/office/drawing/2014/main" id="{FA7E1AA7-D563-46B2-BDA5-D440AACEF062}"/>
                </a:ext>
              </a:extLst>
            </p:cNvPr>
            <p:cNvGrpSpPr/>
            <p:nvPr/>
          </p:nvGrpSpPr>
          <p:grpSpPr>
            <a:xfrm>
              <a:off x="1547664" y="2102577"/>
              <a:ext cx="5904656" cy="3536166"/>
              <a:chOff x="449584" y="403864"/>
              <a:chExt cx="17386546" cy="9477986"/>
            </a:xfrm>
            <a:solidFill>
              <a:schemeClr val="bg1">
                <a:lumMod val="95000"/>
              </a:schemeClr>
            </a:solidFill>
          </p:grpSpPr>
          <p:pic>
            <p:nvPicPr>
              <p:cNvPr id="20" name="Object 2">
                <a:extLst>
                  <a:ext uri="{FF2B5EF4-FFF2-40B4-BE49-F238E27FC236}">
                    <a16:creationId xmlns:a16="http://schemas.microsoft.com/office/drawing/2014/main" id="{08F36803-7976-4DDF-BE85-75113899DD6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449584" y="403864"/>
                <a:ext cx="17386546" cy="9477986"/>
              </a:xfrm>
              <a:prstGeom prst="rect">
                <a:avLst/>
              </a:prstGeom>
              <a:grpFill/>
            </p:spPr>
          </p:pic>
        </p:grpSp>
        <p:sp>
          <p:nvSpPr>
            <p:cNvPr id="15" name="TextBox 14"/>
            <p:cNvSpPr txBox="1"/>
            <p:nvPr/>
          </p:nvSpPr>
          <p:spPr>
            <a:xfrm>
              <a:off x="1907704" y="2391271"/>
              <a:ext cx="5328592" cy="461665"/>
            </a:xfrm>
            <a:prstGeom prst="rect">
              <a:avLst/>
            </a:prstGeom>
            <a:noFill/>
            <a:scene3d>
              <a:camera prst="perspectiveFron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altLang="ko-KR" sz="2400" spc="600" dirty="0">
                  <a:solidFill>
                    <a:schemeClr val="bg2">
                      <a:lumMod val="25000"/>
                    </a:schemeClr>
                  </a:solidFill>
                  <a:latin typeface="HY엽서L" panose="02030600000101010101" pitchFamily="18" charset="-127"/>
                  <a:ea typeface="나눔명조" panose="02020603020101020101" pitchFamily="18" charset="-127"/>
                </a:rPr>
                <a:t>01. </a:t>
              </a:r>
              <a:r>
                <a:rPr lang="ko-KR" altLang="en-US" sz="2400" spc="600" dirty="0">
                  <a:solidFill>
                    <a:schemeClr val="bg2">
                      <a:lumMod val="25000"/>
                    </a:schemeClr>
                  </a:solidFill>
                  <a:latin typeface="HY엽서L" panose="02030600000101010101" pitchFamily="18" charset="-127"/>
                  <a:ea typeface="나눔명조" panose="02020603020101020101" pitchFamily="18" charset="-127"/>
                </a:rPr>
                <a:t>팀원 소개 및</a:t>
              </a:r>
              <a:r>
                <a:rPr lang="en-US" altLang="ko-KR" sz="2400" spc="600" dirty="0">
                  <a:solidFill>
                    <a:schemeClr val="bg2">
                      <a:lumMod val="25000"/>
                    </a:schemeClr>
                  </a:solidFill>
                  <a:latin typeface="HY엽서L" panose="02030600000101010101" pitchFamily="18" charset="-127"/>
                  <a:ea typeface="나눔명조" panose="02020603020101020101" pitchFamily="18" charset="-127"/>
                </a:rPr>
                <a:t> </a:t>
              </a:r>
              <a:r>
                <a:rPr lang="ko-KR" altLang="en-US" sz="2400" spc="600" dirty="0">
                  <a:solidFill>
                    <a:schemeClr val="bg2">
                      <a:lumMod val="25000"/>
                    </a:schemeClr>
                  </a:solidFill>
                  <a:latin typeface="HY엽서L" panose="02030600000101010101" pitchFamily="18" charset="-127"/>
                  <a:ea typeface="나눔명조" panose="02020603020101020101" pitchFamily="18" charset="-127"/>
                </a:rPr>
                <a:t>업무분장</a:t>
              </a:r>
              <a:endParaRPr lang="en-US" altLang="ko-KR" sz="2400" spc="600" dirty="0">
                <a:solidFill>
                  <a:schemeClr val="bg2">
                    <a:lumMod val="25000"/>
                  </a:schemeClr>
                </a:solidFill>
                <a:latin typeface="HY엽서L" panose="02030600000101010101" pitchFamily="18" charset="-127"/>
                <a:ea typeface="나눔명조" panose="02020603020101020101" pitchFamily="18" charset="-127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907704" y="3183359"/>
              <a:ext cx="5832648" cy="461665"/>
            </a:xfrm>
            <a:prstGeom prst="rect">
              <a:avLst/>
            </a:prstGeom>
            <a:noFill/>
            <a:scene3d>
              <a:camera prst="perspectiveFron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altLang="ko-KR" sz="2400" spc="600" dirty="0">
                  <a:solidFill>
                    <a:schemeClr val="bg2">
                      <a:lumMod val="25000"/>
                    </a:schemeClr>
                  </a:solidFill>
                  <a:latin typeface="HY엽서L" panose="02030600000101010101" pitchFamily="18" charset="-127"/>
                  <a:ea typeface="나눔명조" panose="02020603020101020101"/>
                </a:rPr>
                <a:t>02. Diagram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907704" y="3975447"/>
              <a:ext cx="6048672" cy="461665"/>
            </a:xfrm>
            <a:prstGeom prst="rect">
              <a:avLst/>
            </a:prstGeom>
            <a:noFill/>
            <a:scene3d>
              <a:camera prst="perspectiveFron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altLang="ko-KR" sz="2400" spc="600" dirty="0">
                  <a:solidFill>
                    <a:schemeClr val="bg2">
                      <a:lumMod val="25000"/>
                    </a:schemeClr>
                  </a:solidFill>
                  <a:latin typeface="HY엽서L" panose="02030600000101010101" pitchFamily="18" charset="-127"/>
                  <a:ea typeface="나눔명조" panose="02020603020101020101" pitchFamily="18" charset="-127"/>
                </a:rPr>
                <a:t>03. Flow</a:t>
              </a:r>
              <a:r>
                <a:rPr lang="ko-KR" altLang="en-US" sz="2400" spc="600" dirty="0">
                  <a:solidFill>
                    <a:schemeClr val="bg2">
                      <a:lumMod val="25000"/>
                    </a:schemeClr>
                  </a:solidFill>
                  <a:latin typeface="HY엽서L" panose="02030600000101010101" pitchFamily="18" charset="-127"/>
                  <a:ea typeface="나눔명조" panose="02020603020101020101" pitchFamily="18" charset="-127"/>
                </a:rPr>
                <a:t> </a:t>
              </a:r>
              <a:r>
                <a:rPr lang="en-US" altLang="ko-KR" sz="2400" spc="600" dirty="0">
                  <a:solidFill>
                    <a:schemeClr val="bg2">
                      <a:lumMod val="25000"/>
                    </a:schemeClr>
                  </a:solidFill>
                  <a:latin typeface="HY엽서L" panose="02030600000101010101" pitchFamily="18" charset="-127"/>
                  <a:ea typeface="나눔명조" panose="02020603020101020101" pitchFamily="18" charset="-127"/>
                </a:rPr>
                <a:t>Chart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907704" y="4767535"/>
              <a:ext cx="5400600" cy="461665"/>
            </a:xfrm>
            <a:prstGeom prst="rect">
              <a:avLst/>
            </a:prstGeom>
            <a:noFill/>
            <a:scene3d>
              <a:camera prst="perspectiveFron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altLang="ko-KR" sz="2400" spc="600" dirty="0">
                  <a:solidFill>
                    <a:schemeClr val="bg2">
                      <a:lumMod val="25000"/>
                    </a:schemeClr>
                  </a:solidFill>
                  <a:latin typeface="HY엽서L" panose="02030600000101010101" pitchFamily="18" charset="-127"/>
                  <a:ea typeface="나눔명조" panose="02020603020101020101" pitchFamily="18" charset="-127"/>
                </a:rPr>
                <a:t>04. </a:t>
              </a:r>
              <a:r>
                <a:rPr lang="ko-KR" altLang="en-US" sz="2400" spc="600" dirty="0">
                  <a:solidFill>
                    <a:schemeClr val="bg2">
                      <a:lumMod val="25000"/>
                    </a:schemeClr>
                  </a:solidFill>
                  <a:latin typeface="HY엽서L" panose="02030600000101010101" pitchFamily="18" charset="-127"/>
                  <a:ea typeface="나눔명조" panose="02020603020101020101" pitchFamily="18" charset="-127"/>
                </a:rPr>
                <a:t>프로그램 구현</a:t>
              </a:r>
              <a:endParaRPr lang="en-US" altLang="ko-KR" sz="2400" spc="600" dirty="0">
                <a:solidFill>
                  <a:schemeClr val="bg2">
                    <a:lumMod val="25000"/>
                  </a:schemeClr>
                </a:solidFill>
                <a:latin typeface="HY엽서L" panose="02030600000101010101" pitchFamily="18" charset="-127"/>
                <a:ea typeface="나눔명조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838156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641897"/>
            <a:ext cx="4073553" cy="492443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2600" dirty="0">
                <a:solidFill>
                  <a:schemeClr val="accent5">
                    <a:lumMod val="50000"/>
                  </a:schemeClr>
                </a:solidFill>
                <a:latin typeface="나눔명조" pitchFamily="18" charset="-127"/>
                <a:ea typeface="나눔명조" pitchFamily="18" charset="-127"/>
              </a:rPr>
              <a:t>1. </a:t>
            </a:r>
            <a:r>
              <a:rPr lang="ko-KR" altLang="en-US" sz="2600" dirty="0">
                <a:solidFill>
                  <a:schemeClr val="accent5">
                    <a:lumMod val="50000"/>
                  </a:schemeClr>
                </a:solidFill>
                <a:latin typeface="나눔명조" pitchFamily="18" charset="-127"/>
                <a:ea typeface="나눔명조" pitchFamily="18" charset="-127"/>
              </a:rPr>
              <a:t>팀원 소개 및 업무 분장</a:t>
            </a:r>
          </a:p>
        </p:txBody>
      </p:sp>
      <p:cxnSp>
        <p:nvCxnSpPr>
          <p:cNvPr id="3" name="직선 연결선 2"/>
          <p:cNvCxnSpPr/>
          <p:nvPr/>
        </p:nvCxnSpPr>
        <p:spPr>
          <a:xfrm>
            <a:off x="-5609" y="601662"/>
            <a:ext cx="299343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/>
          <p:cNvSpPr/>
          <p:nvPr/>
        </p:nvSpPr>
        <p:spPr>
          <a:xfrm>
            <a:off x="0" y="0"/>
            <a:ext cx="9144000" cy="260648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0" y="6612673"/>
            <a:ext cx="9144000" cy="260648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연결선 19"/>
          <p:cNvCxnSpPr/>
          <p:nvPr/>
        </p:nvCxnSpPr>
        <p:spPr>
          <a:xfrm>
            <a:off x="-5609" y="1174574"/>
            <a:ext cx="299343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53AE7935-EA61-461A-AC73-C42417A4C33B}"/>
              </a:ext>
            </a:extLst>
          </p:cNvPr>
          <p:cNvGrpSpPr/>
          <p:nvPr/>
        </p:nvGrpSpPr>
        <p:grpSpPr>
          <a:xfrm>
            <a:off x="4676517" y="1946248"/>
            <a:ext cx="3967408" cy="1093928"/>
            <a:chOff x="4676517" y="1946248"/>
            <a:chExt cx="3967408" cy="1093928"/>
          </a:xfrm>
        </p:grpSpPr>
        <p:grpSp>
          <p:nvGrpSpPr>
            <p:cNvPr id="41" name="그룹 1001">
              <a:extLst>
                <a:ext uri="{FF2B5EF4-FFF2-40B4-BE49-F238E27FC236}">
                  <a16:creationId xmlns:a16="http://schemas.microsoft.com/office/drawing/2014/main" id="{44FE6350-F602-411F-AB6D-6E79E0FC659B}"/>
                </a:ext>
              </a:extLst>
            </p:cNvPr>
            <p:cNvGrpSpPr/>
            <p:nvPr/>
          </p:nvGrpSpPr>
          <p:grpSpPr>
            <a:xfrm>
              <a:off x="4676517" y="1946248"/>
              <a:ext cx="3871544" cy="1093928"/>
              <a:chOff x="449584" y="403864"/>
              <a:chExt cx="17386546" cy="9477986"/>
            </a:xfrm>
            <a:solidFill>
              <a:schemeClr val="bg1">
                <a:lumMod val="95000"/>
              </a:schemeClr>
            </a:solidFill>
          </p:grpSpPr>
          <p:pic>
            <p:nvPicPr>
              <p:cNvPr id="42" name="Object 2">
                <a:extLst>
                  <a:ext uri="{FF2B5EF4-FFF2-40B4-BE49-F238E27FC236}">
                    <a16:creationId xmlns:a16="http://schemas.microsoft.com/office/drawing/2014/main" id="{8EA3D1D2-1C72-4DF1-B1F6-7ECC4649AF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449584" y="403864"/>
                <a:ext cx="17386546" cy="9477986"/>
              </a:xfrm>
              <a:prstGeom prst="rect">
                <a:avLst/>
              </a:prstGeom>
              <a:grpFill/>
            </p:spPr>
          </p:pic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F99E5DC-8334-4AC4-8056-2B81C393168C}"/>
                </a:ext>
              </a:extLst>
            </p:cNvPr>
            <p:cNvSpPr txBox="1"/>
            <p:nvPr/>
          </p:nvSpPr>
          <p:spPr>
            <a:xfrm>
              <a:off x="4860033" y="2016159"/>
              <a:ext cx="3783892" cy="954107"/>
            </a:xfrm>
            <a:prstGeom prst="rect">
              <a:avLst/>
            </a:prstGeom>
            <a:noFill/>
            <a:scene3d>
              <a:camera prst="perspectiveFron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ko-KR" altLang="en-US" sz="1400" spc="300" dirty="0">
                  <a:solidFill>
                    <a:schemeClr val="accent5">
                      <a:lumMod val="50000"/>
                    </a:schemeClr>
                  </a:solidFill>
                  <a:latin typeface="나눔명조" pitchFamily="18" charset="-127"/>
                  <a:ea typeface="나눔명조" pitchFamily="18" charset="-127"/>
                </a:rPr>
                <a:t>남 상 민</a:t>
              </a:r>
              <a:endParaRPr lang="en-US" altLang="ko-KR" sz="1400" spc="300" dirty="0">
                <a:solidFill>
                  <a:schemeClr val="accent5">
                    <a:lumMod val="50000"/>
                  </a:schemeClr>
                </a:solidFill>
                <a:latin typeface="나눔명조" pitchFamily="18" charset="-127"/>
                <a:ea typeface="나눔명조" pitchFamily="18" charset="-127"/>
              </a:endParaRPr>
            </a:p>
            <a:p>
              <a:r>
                <a:rPr lang="en-US" altLang="ko-KR" sz="1400" spc="300" dirty="0">
                  <a:solidFill>
                    <a:schemeClr val="accent5">
                      <a:lumMod val="50000"/>
                    </a:schemeClr>
                  </a:solidFill>
                  <a:latin typeface="나눔명조" pitchFamily="18" charset="-127"/>
                  <a:ea typeface="나눔명조" pitchFamily="18" charset="-127"/>
                </a:rPr>
                <a:t>- Login</a:t>
              </a:r>
              <a:r>
                <a:rPr lang="ko-KR" altLang="en-US" sz="1400" spc="300" dirty="0">
                  <a:solidFill>
                    <a:schemeClr val="accent5">
                      <a:lumMod val="50000"/>
                    </a:schemeClr>
                  </a:solidFill>
                  <a:latin typeface="나눔명조" pitchFamily="18" charset="-127"/>
                  <a:ea typeface="나눔명조" pitchFamily="18" charset="-127"/>
                </a:rPr>
                <a:t> </a:t>
              </a:r>
              <a:r>
                <a:rPr lang="en-US" altLang="ko-KR" sz="1400" spc="300" dirty="0">
                  <a:solidFill>
                    <a:schemeClr val="accent5">
                      <a:lumMod val="50000"/>
                    </a:schemeClr>
                  </a:solidFill>
                  <a:latin typeface="나눔명조" pitchFamily="18" charset="-127"/>
                  <a:ea typeface="나눔명조" pitchFamily="18" charset="-127"/>
                </a:rPr>
                <a:t>Flow Chart</a:t>
              </a:r>
            </a:p>
            <a:p>
              <a:r>
                <a:rPr lang="en-US" altLang="ko-KR" sz="1400" spc="300" dirty="0">
                  <a:solidFill>
                    <a:schemeClr val="accent5">
                      <a:lumMod val="50000"/>
                    </a:schemeClr>
                  </a:solidFill>
                  <a:latin typeface="나눔명조" pitchFamily="18" charset="-127"/>
                  <a:ea typeface="나눔명조" pitchFamily="18" charset="-127"/>
                </a:rPr>
                <a:t>- Report </a:t>
              </a:r>
              <a:r>
                <a:rPr lang="ko-KR" altLang="en-US" sz="1400" spc="300" dirty="0">
                  <a:solidFill>
                    <a:schemeClr val="accent5">
                      <a:lumMod val="50000"/>
                    </a:schemeClr>
                  </a:solidFill>
                  <a:latin typeface="나눔명조" pitchFamily="18" charset="-127"/>
                  <a:ea typeface="나눔명조" pitchFamily="18" charset="-127"/>
                </a:rPr>
                <a:t>구현</a:t>
              </a:r>
              <a:endParaRPr lang="en-US" altLang="ko-KR" sz="1400" spc="300" dirty="0">
                <a:solidFill>
                  <a:schemeClr val="accent5">
                    <a:lumMod val="50000"/>
                  </a:schemeClr>
                </a:solidFill>
                <a:latin typeface="나눔명조" pitchFamily="18" charset="-127"/>
                <a:ea typeface="나눔명조" pitchFamily="18" charset="-127"/>
              </a:endParaRPr>
            </a:p>
            <a:p>
              <a:r>
                <a:rPr lang="en-US" altLang="ko-KR" sz="1400" spc="300" dirty="0">
                  <a:solidFill>
                    <a:schemeClr val="accent5">
                      <a:lumMod val="50000"/>
                    </a:schemeClr>
                  </a:solidFill>
                  <a:latin typeface="나눔명조" pitchFamily="18" charset="-127"/>
                  <a:ea typeface="나눔명조" pitchFamily="18" charset="-127"/>
                </a:rPr>
                <a:t>- </a:t>
              </a:r>
              <a:r>
                <a:rPr lang="ko-KR" altLang="en-US" sz="1400" spc="300" dirty="0">
                  <a:solidFill>
                    <a:schemeClr val="accent5">
                      <a:lumMod val="50000"/>
                    </a:schemeClr>
                  </a:solidFill>
                  <a:latin typeface="나눔명조" pitchFamily="18" charset="-127"/>
                  <a:ea typeface="나눔명조" pitchFamily="18" charset="-127"/>
                </a:rPr>
                <a:t>요청시간</a:t>
              </a:r>
              <a:r>
                <a:rPr lang="en-US" altLang="ko-KR" sz="1400" spc="300" dirty="0">
                  <a:solidFill>
                    <a:schemeClr val="accent5">
                      <a:lumMod val="50000"/>
                    </a:schemeClr>
                  </a:solidFill>
                  <a:latin typeface="나눔명조" pitchFamily="18" charset="-127"/>
                  <a:ea typeface="나눔명조" pitchFamily="18" charset="-127"/>
                </a:rPr>
                <a:t> </a:t>
              </a:r>
              <a:r>
                <a:rPr lang="ko-KR" altLang="en-US" sz="1400" spc="300" dirty="0">
                  <a:solidFill>
                    <a:schemeClr val="accent5">
                      <a:lumMod val="50000"/>
                    </a:schemeClr>
                  </a:solidFill>
                  <a:latin typeface="나눔명조" pitchFamily="18" charset="-127"/>
                  <a:ea typeface="나눔명조" pitchFamily="18" charset="-127"/>
                </a:rPr>
                <a:t>로그처리</a:t>
              </a:r>
              <a:endParaRPr lang="en-US" altLang="ko-KR" sz="1400" spc="300" dirty="0">
                <a:solidFill>
                  <a:schemeClr val="accent5">
                    <a:lumMod val="50000"/>
                  </a:schemeClr>
                </a:solidFill>
                <a:latin typeface="나눔명조" pitchFamily="18" charset="-127"/>
                <a:ea typeface="나눔명조" pitchFamily="18" charset="-127"/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4EEA6E3C-BC8F-4086-9EE9-F6CBEADD1B40}"/>
              </a:ext>
            </a:extLst>
          </p:cNvPr>
          <p:cNvGrpSpPr/>
          <p:nvPr/>
        </p:nvGrpSpPr>
        <p:grpSpPr>
          <a:xfrm>
            <a:off x="467544" y="2564904"/>
            <a:ext cx="3871544" cy="1093928"/>
            <a:chOff x="467544" y="2564904"/>
            <a:chExt cx="3871544" cy="1093928"/>
          </a:xfrm>
        </p:grpSpPr>
        <p:grpSp>
          <p:nvGrpSpPr>
            <p:cNvPr id="33" name="그룹 1001">
              <a:extLst>
                <a:ext uri="{FF2B5EF4-FFF2-40B4-BE49-F238E27FC236}">
                  <a16:creationId xmlns:a16="http://schemas.microsoft.com/office/drawing/2014/main" id="{3D052CA3-2A39-4969-82EF-8AE603C61DB7}"/>
                </a:ext>
              </a:extLst>
            </p:cNvPr>
            <p:cNvGrpSpPr/>
            <p:nvPr/>
          </p:nvGrpSpPr>
          <p:grpSpPr>
            <a:xfrm>
              <a:off x="467544" y="2564904"/>
              <a:ext cx="3871544" cy="1093928"/>
              <a:chOff x="449584" y="403864"/>
              <a:chExt cx="17386546" cy="9477986"/>
            </a:xfrm>
            <a:solidFill>
              <a:schemeClr val="bg1">
                <a:lumMod val="95000"/>
              </a:schemeClr>
            </a:solidFill>
          </p:grpSpPr>
          <p:pic>
            <p:nvPicPr>
              <p:cNvPr id="34" name="Object 2">
                <a:extLst>
                  <a:ext uri="{FF2B5EF4-FFF2-40B4-BE49-F238E27FC236}">
                    <a16:creationId xmlns:a16="http://schemas.microsoft.com/office/drawing/2014/main" id="{04B98C4D-271B-4862-BE62-E7113510AD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449584" y="403864"/>
                <a:ext cx="17386546" cy="9477986"/>
              </a:xfrm>
              <a:prstGeom prst="rect">
                <a:avLst/>
              </a:prstGeom>
              <a:grpFill/>
            </p:spPr>
          </p:pic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9DA0022-B145-40C0-AE4E-03B99E330D81}"/>
                </a:ext>
              </a:extLst>
            </p:cNvPr>
            <p:cNvSpPr txBox="1"/>
            <p:nvPr/>
          </p:nvSpPr>
          <p:spPr>
            <a:xfrm>
              <a:off x="497255" y="2615497"/>
              <a:ext cx="3796797" cy="954107"/>
            </a:xfrm>
            <a:prstGeom prst="rect">
              <a:avLst/>
            </a:prstGeom>
            <a:noFill/>
            <a:scene3d>
              <a:camera prst="perspectiveFron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ko-KR" altLang="en-US" sz="1400" spc="300" dirty="0">
                  <a:solidFill>
                    <a:schemeClr val="accent5">
                      <a:lumMod val="50000"/>
                    </a:schemeClr>
                  </a:solidFill>
                  <a:latin typeface="나눔명조" pitchFamily="18" charset="-127"/>
                  <a:ea typeface="나눔명조" pitchFamily="18" charset="-127"/>
                </a:rPr>
                <a:t>김 도 희</a:t>
              </a:r>
              <a:endParaRPr lang="en-US" altLang="ko-KR" sz="1400" spc="300" dirty="0">
                <a:solidFill>
                  <a:schemeClr val="accent5">
                    <a:lumMod val="50000"/>
                  </a:schemeClr>
                </a:solidFill>
                <a:latin typeface="나눔명조" pitchFamily="18" charset="-127"/>
                <a:ea typeface="나눔명조" pitchFamily="18" charset="-127"/>
              </a:endParaRPr>
            </a:p>
            <a:p>
              <a:r>
                <a:rPr lang="en-US" altLang="ko-KR" sz="1400" spc="300" dirty="0">
                  <a:solidFill>
                    <a:schemeClr val="accent5">
                      <a:lumMod val="50000"/>
                    </a:schemeClr>
                  </a:solidFill>
                  <a:latin typeface="나눔명조" pitchFamily="18" charset="-127"/>
                  <a:ea typeface="나눔명조" pitchFamily="18" charset="-127"/>
                </a:rPr>
                <a:t>- View</a:t>
              </a:r>
              <a:r>
                <a:rPr lang="ko-KR" altLang="en-US" sz="1400" spc="300" dirty="0">
                  <a:solidFill>
                    <a:schemeClr val="accent5">
                      <a:lumMod val="50000"/>
                    </a:schemeClr>
                  </a:solidFill>
                  <a:latin typeface="나눔명조" pitchFamily="18" charset="-127"/>
                  <a:ea typeface="나눔명조" pitchFamily="18" charset="-127"/>
                </a:rPr>
                <a:t> </a:t>
              </a:r>
              <a:r>
                <a:rPr lang="en-US" altLang="ko-KR" sz="1400" spc="300" dirty="0">
                  <a:solidFill>
                    <a:schemeClr val="accent5">
                      <a:lumMod val="50000"/>
                    </a:schemeClr>
                  </a:solidFill>
                  <a:latin typeface="나눔명조" pitchFamily="18" charset="-127"/>
                  <a:ea typeface="나눔명조" pitchFamily="18" charset="-127"/>
                </a:rPr>
                <a:t>Flow</a:t>
              </a:r>
              <a:r>
                <a:rPr lang="ko-KR" altLang="en-US" sz="1400" spc="300" dirty="0">
                  <a:solidFill>
                    <a:schemeClr val="accent5">
                      <a:lumMod val="50000"/>
                    </a:schemeClr>
                  </a:solidFill>
                  <a:latin typeface="나눔명조" pitchFamily="18" charset="-127"/>
                  <a:ea typeface="나눔명조" pitchFamily="18" charset="-127"/>
                </a:rPr>
                <a:t> </a:t>
              </a:r>
              <a:r>
                <a:rPr lang="en-US" altLang="ko-KR" sz="1400" spc="300" dirty="0">
                  <a:solidFill>
                    <a:schemeClr val="accent5">
                      <a:lumMod val="50000"/>
                    </a:schemeClr>
                  </a:solidFill>
                  <a:latin typeface="나눔명조" pitchFamily="18" charset="-127"/>
                  <a:ea typeface="나눔명조" pitchFamily="18" charset="-127"/>
                </a:rPr>
                <a:t>Chart</a:t>
              </a:r>
            </a:p>
            <a:p>
              <a:r>
                <a:rPr lang="en-US" altLang="ko-KR" sz="1400" spc="300" dirty="0">
                  <a:solidFill>
                    <a:schemeClr val="accent5">
                      <a:lumMod val="50000"/>
                    </a:schemeClr>
                  </a:solidFill>
                  <a:latin typeface="나눔명조" pitchFamily="18" charset="-127"/>
                  <a:ea typeface="나눔명조" pitchFamily="18" charset="-127"/>
                </a:rPr>
                <a:t>- UI</a:t>
              </a:r>
              <a:r>
                <a:rPr lang="ko-KR" altLang="en-US" sz="1400" spc="300" dirty="0">
                  <a:solidFill>
                    <a:schemeClr val="accent5">
                      <a:lumMod val="50000"/>
                    </a:schemeClr>
                  </a:solidFill>
                  <a:latin typeface="나눔명조" pitchFamily="18" charset="-127"/>
                  <a:ea typeface="나눔명조" pitchFamily="18" charset="-127"/>
                </a:rPr>
                <a:t> 제작</a:t>
              </a:r>
              <a:endParaRPr lang="en-US" altLang="ko-KR" sz="1400" spc="300" dirty="0">
                <a:solidFill>
                  <a:schemeClr val="accent5">
                    <a:lumMod val="50000"/>
                  </a:schemeClr>
                </a:solidFill>
                <a:latin typeface="나눔명조" pitchFamily="18" charset="-127"/>
                <a:ea typeface="나눔명조" pitchFamily="18" charset="-127"/>
              </a:endParaRPr>
            </a:p>
            <a:p>
              <a:r>
                <a:rPr lang="en-US" altLang="ko-KR" sz="1400" spc="300" dirty="0">
                  <a:solidFill>
                    <a:schemeClr val="accent5">
                      <a:lumMod val="50000"/>
                    </a:schemeClr>
                  </a:solidFill>
                  <a:latin typeface="나눔명조" pitchFamily="18" charset="-127"/>
                  <a:ea typeface="나눔명조" pitchFamily="18" charset="-127"/>
                </a:rPr>
                <a:t>- http code </a:t>
              </a:r>
              <a:r>
                <a:rPr lang="ko-KR" altLang="en-US" sz="1400" spc="300" dirty="0">
                  <a:solidFill>
                    <a:schemeClr val="accent5">
                      <a:lumMod val="50000"/>
                    </a:schemeClr>
                  </a:solidFill>
                  <a:latin typeface="나눔명조" pitchFamily="18" charset="-127"/>
                  <a:ea typeface="나눔명조" pitchFamily="18" charset="-127"/>
                </a:rPr>
                <a:t>로그처리 및 예외처리</a:t>
              </a:r>
              <a:endParaRPr lang="en-US" altLang="ko-KR" sz="1400" spc="300" dirty="0">
                <a:solidFill>
                  <a:schemeClr val="accent5">
                    <a:lumMod val="50000"/>
                  </a:schemeClr>
                </a:solidFill>
                <a:latin typeface="나눔명조" pitchFamily="18" charset="-127"/>
                <a:ea typeface="나눔명조" pitchFamily="18" charset="-127"/>
              </a:endParaRPr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F70E14B7-5A1A-4B7B-8923-6A9259A62593}"/>
              </a:ext>
            </a:extLst>
          </p:cNvPr>
          <p:cNvGrpSpPr/>
          <p:nvPr/>
        </p:nvGrpSpPr>
        <p:grpSpPr>
          <a:xfrm>
            <a:off x="467544" y="5157192"/>
            <a:ext cx="3871544" cy="1093928"/>
            <a:chOff x="467544" y="5157192"/>
            <a:chExt cx="3871544" cy="1093928"/>
          </a:xfrm>
        </p:grpSpPr>
        <p:grpSp>
          <p:nvGrpSpPr>
            <p:cNvPr id="35" name="그룹 1001">
              <a:extLst>
                <a:ext uri="{FF2B5EF4-FFF2-40B4-BE49-F238E27FC236}">
                  <a16:creationId xmlns:a16="http://schemas.microsoft.com/office/drawing/2014/main" id="{35C775D8-6A6C-4356-BAE0-3F310530CAA3}"/>
                </a:ext>
              </a:extLst>
            </p:cNvPr>
            <p:cNvGrpSpPr/>
            <p:nvPr/>
          </p:nvGrpSpPr>
          <p:grpSpPr>
            <a:xfrm>
              <a:off x="467544" y="5157192"/>
              <a:ext cx="3871544" cy="1093928"/>
              <a:chOff x="449584" y="403864"/>
              <a:chExt cx="17386546" cy="9477986"/>
            </a:xfrm>
            <a:solidFill>
              <a:schemeClr val="bg1">
                <a:lumMod val="95000"/>
              </a:schemeClr>
            </a:solidFill>
          </p:grpSpPr>
          <p:pic>
            <p:nvPicPr>
              <p:cNvPr id="36" name="Object 2">
                <a:extLst>
                  <a:ext uri="{FF2B5EF4-FFF2-40B4-BE49-F238E27FC236}">
                    <a16:creationId xmlns:a16="http://schemas.microsoft.com/office/drawing/2014/main" id="{E3BC05D9-24F5-4851-A90E-DCA8E7A794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449584" y="403864"/>
                <a:ext cx="17386546" cy="9477986"/>
              </a:xfrm>
              <a:prstGeom prst="rect">
                <a:avLst/>
              </a:prstGeom>
              <a:grpFill/>
            </p:spPr>
          </p:pic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01D82A7-EBD1-4AC0-8213-4E1DC0C08668}"/>
                </a:ext>
              </a:extLst>
            </p:cNvPr>
            <p:cNvSpPr txBox="1"/>
            <p:nvPr/>
          </p:nvSpPr>
          <p:spPr>
            <a:xfrm>
              <a:off x="497256" y="5168774"/>
              <a:ext cx="3796796" cy="954107"/>
            </a:xfrm>
            <a:prstGeom prst="rect">
              <a:avLst/>
            </a:prstGeom>
            <a:noFill/>
            <a:scene3d>
              <a:camera prst="perspectiveFron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ko-KR" altLang="en-US" sz="1400" spc="300" dirty="0">
                  <a:solidFill>
                    <a:schemeClr val="accent5">
                      <a:lumMod val="50000"/>
                    </a:schemeClr>
                  </a:solidFill>
                  <a:latin typeface="나눔명조" pitchFamily="18" charset="-127"/>
                  <a:ea typeface="나눔명조" pitchFamily="18" charset="-127"/>
                </a:rPr>
                <a:t>김 태 규</a:t>
              </a:r>
              <a:endParaRPr lang="en-US" altLang="ko-KR" sz="1400" spc="300" dirty="0">
                <a:solidFill>
                  <a:schemeClr val="accent5">
                    <a:lumMod val="50000"/>
                  </a:schemeClr>
                </a:solidFill>
                <a:latin typeface="나눔명조" pitchFamily="18" charset="-127"/>
                <a:ea typeface="나눔명조" pitchFamily="18" charset="-127"/>
              </a:endParaRPr>
            </a:p>
            <a:p>
              <a:r>
                <a:rPr lang="en-US" altLang="ko-KR" sz="1400" spc="300" dirty="0">
                  <a:solidFill>
                    <a:schemeClr val="accent5">
                      <a:lumMod val="50000"/>
                    </a:schemeClr>
                  </a:solidFill>
                  <a:latin typeface="나눔명조" pitchFamily="18" charset="-127"/>
                  <a:ea typeface="나눔명조" pitchFamily="18" charset="-127"/>
                </a:rPr>
                <a:t>- Report</a:t>
              </a:r>
              <a:r>
                <a:rPr lang="ko-KR" altLang="en-US" sz="1400" spc="300" dirty="0">
                  <a:solidFill>
                    <a:schemeClr val="accent5">
                      <a:lumMod val="50000"/>
                    </a:schemeClr>
                  </a:solidFill>
                  <a:latin typeface="나눔명조" pitchFamily="18" charset="-127"/>
                  <a:ea typeface="나눔명조" pitchFamily="18" charset="-127"/>
                </a:rPr>
                <a:t> </a:t>
              </a:r>
              <a:r>
                <a:rPr lang="en-US" altLang="ko-KR" sz="1400" spc="300" dirty="0">
                  <a:solidFill>
                    <a:schemeClr val="accent5">
                      <a:lumMod val="50000"/>
                    </a:schemeClr>
                  </a:solidFill>
                  <a:latin typeface="나눔명조" pitchFamily="18" charset="-127"/>
                  <a:ea typeface="나눔명조" pitchFamily="18" charset="-127"/>
                </a:rPr>
                <a:t>Flow Chart</a:t>
              </a:r>
            </a:p>
            <a:p>
              <a:r>
                <a:rPr lang="en-US" altLang="ko-KR" sz="1400" spc="300" dirty="0">
                  <a:solidFill>
                    <a:schemeClr val="accent5">
                      <a:lumMod val="50000"/>
                    </a:schemeClr>
                  </a:solidFill>
                  <a:latin typeface="나눔명조" pitchFamily="18" charset="-127"/>
                  <a:ea typeface="나눔명조" pitchFamily="18" charset="-127"/>
                </a:rPr>
                <a:t>- Diagram</a:t>
              </a:r>
              <a:r>
                <a:rPr lang="ko-KR" altLang="en-US" sz="1400" spc="300" dirty="0">
                  <a:solidFill>
                    <a:schemeClr val="accent5">
                      <a:lumMod val="50000"/>
                    </a:schemeClr>
                  </a:solidFill>
                  <a:latin typeface="나눔명조" pitchFamily="18" charset="-127"/>
                  <a:ea typeface="나눔명조" pitchFamily="18" charset="-127"/>
                </a:rPr>
                <a:t>제작</a:t>
              </a:r>
              <a:endParaRPr lang="en-US" altLang="ko-KR" sz="1400" spc="300" dirty="0">
                <a:solidFill>
                  <a:schemeClr val="accent5">
                    <a:lumMod val="50000"/>
                  </a:schemeClr>
                </a:solidFill>
                <a:latin typeface="나눔명조" pitchFamily="18" charset="-127"/>
                <a:ea typeface="나눔명조" pitchFamily="18" charset="-127"/>
              </a:endParaRPr>
            </a:p>
            <a:p>
              <a:r>
                <a:rPr lang="en-US" altLang="ko-KR" sz="1400" spc="300" dirty="0">
                  <a:solidFill>
                    <a:schemeClr val="accent5">
                      <a:lumMod val="50000"/>
                    </a:schemeClr>
                  </a:solidFill>
                  <a:latin typeface="나눔명조" pitchFamily="18" charset="-127"/>
                  <a:ea typeface="나눔명조" pitchFamily="18" charset="-127"/>
                </a:rPr>
                <a:t>- Browser </a:t>
              </a:r>
              <a:r>
                <a:rPr lang="ko-KR" altLang="en-US" sz="1400" spc="300" dirty="0">
                  <a:solidFill>
                    <a:schemeClr val="accent5">
                      <a:lumMod val="50000"/>
                    </a:schemeClr>
                  </a:solidFill>
                  <a:latin typeface="나눔명조" pitchFamily="18" charset="-127"/>
                  <a:ea typeface="나눔명조" pitchFamily="18" charset="-127"/>
                </a:rPr>
                <a:t>로그처리</a:t>
              </a:r>
              <a:endParaRPr lang="en-US" altLang="ko-KR" sz="1400" spc="300" dirty="0">
                <a:solidFill>
                  <a:schemeClr val="accent5">
                    <a:lumMod val="50000"/>
                  </a:schemeClr>
                </a:solidFill>
                <a:latin typeface="나눔명조" pitchFamily="18" charset="-127"/>
                <a:ea typeface="나눔명조" pitchFamily="18" charset="-127"/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AE3392B9-19A2-47B3-B5E2-00D15BBAB18E}"/>
              </a:ext>
            </a:extLst>
          </p:cNvPr>
          <p:cNvGrpSpPr/>
          <p:nvPr/>
        </p:nvGrpSpPr>
        <p:grpSpPr>
          <a:xfrm>
            <a:off x="467544" y="3861048"/>
            <a:ext cx="3871544" cy="1093928"/>
            <a:chOff x="467544" y="3861048"/>
            <a:chExt cx="3871544" cy="1093928"/>
          </a:xfrm>
        </p:grpSpPr>
        <p:grpSp>
          <p:nvGrpSpPr>
            <p:cNvPr id="37" name="그룹 1001">
              <a:extLst>
                <a:ext uri="{FF2B5EF4-FFF2-40B4-BE49-F238E27FC236}">
                  <a16:creationId xmlns:a16="http://schemas.microsoft.com/office/drawing/2014/main" id="{4DF4DFDB-9192-413A-B9E3-A199A806A1B5}"/>
                </a:ext>
              </a:extLst>
            </p:cNvPr>
            <p:cNvGrpSpPr/>
            <p:nvPr/>
          </p:nvGrpSpPr>
          <p:grpSpPr>
            <a:xfrm>
              <a:off x="467544" y="3861048"/>
              <a:ext cx="3871544" cy="1093928"/>
              <a:chOff x="316156" y="403864"/>
              <a:chExt cx="17386546" cy="9477986"/>
            </a:xfrm>
            <a:solidFill>
              <a:schemeClr val="bg1">
                <a:lumMod val="95000"/>
              </a:schemeClr>
            </a:solidFill>
          </p:grpSpPr>
          <p:pic>
            <p:nvPicPr>
              <p:cNvPr id="38" name="Object 2">
                <a:extLst>
                  <a:ext uri="{FF2B5EF4-FFF2-40B4-BE49-F238E27FC236}">
                    <a16:creationId xmlns:a16="http://schemas.microsoft.com/office/drawing/2014/main" id="{1C2C126E-62F5-4C90-92A0-F78B0C0450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316156" y="403864"/>
                <a:ext cx="17386546" cy="9477986"/>
              </a:xfrm>
              <a:prstGeom prst="rect">
                <a:avLst/>
              </a:prstGeom>
              <a:grpFill/>
            </p:spPr>
          </p:pic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F0F2492-9928-4BFD-A326-346A5E1829DE}"/>
                </a:ext>
              </a:extLst>
            </p:cNvPr>
            <p:cNvSpPr txBox="1"/>
            <p:nvPr/>
          </p:nvSpPr>
          <p:spPr>
            <a:xfrm>
              <a:off x="487171" y="3903843"/>
              <a:ext cx="3796797" cy="954107"/>
            </a:xfrm>
            <a:prstGeom prst="rect">
              <a:avLst/>
            </a:prstGeom>
            <a:noFill/>
            <a:scene3d>
              <a:camera prst="perspectiveFron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ko-KR" altLang="en-US" sz="1400" spc="300" dirty="0">
                  <a:solidFill>
                    <a:schemeClr val="accent5">
                      <a:lumMod val="50000"/>
                    </a:schemeClr>
                  </a:solidFill>
                  <a:latin typeface="나눔명조" pitchFamily="18" charset="-127"/>
                  <a:ea typeface="나눔명조" pitchFamily="18" charset="-127"/>
                </a:rPr>
                <a:t>김 소 현</a:t>
              </a:r>
              <a:endParaRPr lang="en-US" altLang="ko-KR" sz="1400" spc="300" dirty="0">
                <a:solidFill>
                  <a:schemeClr val="accent5">
                    <a:lumMod val="50000"/>
                  </a:schemeClr>
                </a:solidFill>
                <a:latin typeface="나눔명조" pitchFamily="18" charset="-127"/>
                <a:ea typeface="나눔명조" pitchFamily="18" charset="-127"/>
              </a:endParaRPr>
            </a:p>
            <a:p>
              <a:r>
                <a:rPr lang="en-US" altLang="ko-KR" sz="1400" spc="300" dirty="0">
                  <a:solidFill>
                    <a:schemeClr val="accent5">
                      <a:lumMod val="50000"/>
                    </a:schemeClr>
                  </a:solidFill>
                  <a:latin typeface="나눔명조" pitchFamily="18" charset="-127"/>
                  <a:ea typeface="나눔명조" pitchFamily="18" charset="-127"/>
                </a:rPr>
                <a:t>- Report Flow Chart</a:t>
              </a:r>
            </a:p>
            <a:p>
              <a:r>
                <a:rPr lang="en-US" altLang="ko-KR" sz="1400" spc="300" dirty="0">
                  <a:solidFill>
                    <a:schemeClr val="accent5">
                      <a:lumMod val="50000"/>
                    </a:schemeClr>
                  </a:solidFill>
                  <a:latin typeface="나눔명조" pitchFamily="18" charset="-127"/>
                  <a:ea typeface="나눔명조" pitchFamily="18" charset="-127"/>
                </a:rPr>
                <a:t>- </a:t>
              </a:r>
              <a:r>
                <a:rPr lang="ko-KR" altLang="en-US" sz="1400" spc="300" dirty="0">
                  <a:solidFill>
                    <a:schemeClr val="accent5">
                      <a:lumMod val="50000"/>
                    </a:schemeClr>
                  </a:solidFill>
                  <a:latin typeface="나눔명조" pitchFamily="18" charset="-127"/>
                  <a:ea typeface="나눔명조" pitchFamily="18" charset="-127"/>
                </a:rPr>
                <a:t>로그인 구현 </a:t>
              </a:r>
              <a:endParaRPr lang="en-US" altLang="ko-KR" sz="1400" spc="300" dirty="0">
                <a:solidFill>
                  <a:schemeClr val="accent5">
                    <a:lumMod val="50000"/>
                  </a:schemeClr>
                </a:solidFill>
                <a:latin typeface="나눔명조" pitchFamily="18" charset="-127"/>
                <a:ea typeface="나눔명조" pitchFamily="18" charset="-127"/>
              </a:endParaRPr>
            </a:p>
            <a:p>
              <a:r>
                <a:rPr lang="en-US" altLang="ko-KR" sz="1400" spc="300" dirty="0">
                  <a:solidFill>
                    <a:schemeClr val="accent5">
                      <a:lumMod val="50000"/>
                    </a:schemeClr>
                  </a:solidFill>
                  <a:latin typeface="나눔명조" pitchFamily="18" charset="-127"/>
                  <a:ea typeface="나눔명조" pitchFamily="18" charset="-127"/>
                </a:rPr>
                <a:t>- Key </a:t>
              </a:r>
              <a:r>
                <a:rPr lang="ko-KR" altLang="en-US" sz="1400" spc="300" dirty="0">
                  <a:solidFill>
                    <a:schemeClr val="accent5">
                      <a:lumMod val="50000"/>
                    </a:schemeClr>
                  </a:solidFill>
                  <a:latin typeface="나눔명조" pitchFamily="18" charset="-127"/>
                  <a:ea typeface="나눔명조" pitchFamily="18" charset="-127"/>
                </a:rPr>
                <a:t>로그처리</a:t>
              </a:r>
              <a:endParaRPr lang="en-US" altLang="ko-KR" sz="1400" spc="300" dirty="0">
                <a:solidFill>
                  <a:schemeClr val="accent5">
                    <a:lumMod val="50000"/>
                  </a:schemeClr>
                </a:solidFill>
                <a:latin typeface="나눔명조" pitchFamily="18" charset="-127"/>
                <a:ea typeface="나눔명조" pitchFamily="18" charset="-127"/>
              </a:endParaRPr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D6493BE6-7D1E-43EF-9C07-634ED2D5C36B}"/>
              </a:ext>
            </a:extLst>
          </p:cNvPr>
          <p:cNvGrpSpPr/>
          <p:nvPr/>
        </p:nvGrpSpPr>
        <p:grpSpPr>
          <a:xfrm>
            <a:off x="4749225" y="4662865"/>
            <a:ext cx="3881794" cy="1093928"/>
            <a:chOff x="4749225" y="4662865"/>
            <a:chExt cx="3881794" cy="1093928"/>
          </a:xfrm>
        </p:grpSpPr>
        <p:grpSp>
          <p:nvGrpSpPr>
            <p:cNvPr id="43" name="그룹 1001">
              <a:extLst>
                <a:ext uri="{FF2B5EF4-FFF2-40B4-BE49-F238E27FC236}">
                  <a16:creationId xmlns:a16="http://schemas.microsoft.com/office/drawing/2014/main" id="{2C121CA6-4B38-40BD-978C-E0BDDC9E9D7F}"/>
                </a:ext>
              </a:extLst>
            </p:cNvPr>
            <p:cNvGrpSpPr/>
            <p:nvPr/>
          </p:nvGrpSpPr>
          <p:grpSpPr>
            <a:xfrm>
              <a:off x="4749225" y="4662865"/>
              <a:ext cx="3871544" cy="1093928"/>
              <a:chOff x="449584" y="403864"/>
              <a:chExt cx="17386546" cy="9477986"/>
            </a:xfrm>
            <a:solidFill>
              <a:schemeClr val="bg1">
                <a:lumMod val="95000"/>
              </a:schemeClr>
            </a:solidFill>
          </p:grpSpPr>
          <p:pic>
            <p:nvPicPr>
              <p:cNvPr id="44" name="Object 2">
                <a:extLst>
                  <a:ext uri="{FF2B5EF4-FFF2-40B4-BE49-F238E27FC236}">
                    <a16:creationId xmlns:a16="http://schemas.microsoft.com/office/drawing/2014/main" id="{55C18B3C-20D7-41C4-9CCA-3A5F8471FE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449584" y="403864"/>
                <a:ext cx="17386546" cy="9477986"/>
              </a:xfrm>
              <a:prstGeom prst="rect">
                <a:avLst/>
              </a:prstGeom>
              <a:grpFill/>
            </p:spPr>
          </p:pic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FFCEDA9-9C25-486E-AE8A-646B3072B27A}"/>
                </a:ext>
              </a:extLst>
            </p:cNvPr>
            <p:cNvSpPr txBox="1"/>
            <p:nvPr/>
          </p:nvSpPr>
          <p:spPr>
            <a:xfrm>
              <a:off x="4847127" y="4725144"/>
              <a:ext cx="3783892" cy="954107"/>
            </a:xfrm>
            <a:prstGeom prst="rect">
              <a:avLst/>
            </a:prstGeom>
            <a:noFill/>
            <a:scene3d>
              <a:camera prst="perspectiveFron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ko-KR" altLang="en-US" sz="1400" spc="300" dirty="0">
                  <a:solidFill>
                    <a:schemeClr val="accent5">
                      <a:lumMod val="50000"/>
                    </a:schemeClr>
                  </a:solidFill>
                  <a:latin typeface="나눔명조" pitchFamily="18" charset="-127"/>
                  <a:ea typeface="나눔명조" pitchFamily="18" charset="-127"/>
                </a:rPr>
                <a:t>유 설 빈</a:t>
              </a:r>
              <a:endParaRPr lang="en-US" altLang="ko-KR" sz="1400" spc="300" dirty="0">
                <a:solidFill>
                  <a:schemeClr val="accent5">
                    <a:lumMod val="50000"/>
                  </a:schemeClr>
                </a:solidFill>
                <a:latin typeface="나눔명조" pitchFamily="18" charset="-127"/>
                <a:ea typeface="나눔명조" pitchFamily="18" charset="-127"/>
              </a:endParaRPr>
            </a:p>
            <a:p>
              <a:r>
                <a:rPr lang="en-US" altLang="ko-KR" sz="1400" spc="300" dirty="0">
                  <a:solidFill>
                    <a:schemeClr val="accent5">
                      <a:lumMod val="50000"/>
                    </a:schemeClr>
                  </a:solidFill>
                  <a:latin typeface="나눔명조" pitchFamily="18" charset="-127"/>
                  <a:ea typeface="나눔명조" pitchFamily="18" charset="-127"/>
                </a:rPr>
                <a:t>-View</a:t>
              </a:r>
              <a:r>
                <a:rPr lang="ko-KR" altLang="en-US" sz="1400" spc="300" dirty="0">
                  <a:solidFill>
                    <a:schemeClr val="accent5">
                      <a:lumMod val="50000"/>
                    </a:schemeClr>
                  </a:solidFill>
                  <a:latin typeface="나눔명조" pitchFamily="18" charset="-127"/>
                  <a:ea typeface="나눔명조" pitchFamily="18" charset="-127"/>
                </a:rPr>
                <a:t> </a:t>
              </a:r>
              <a:r>
                <a:rPr lang="en-US" altLang="ko-KR" sz="1400" spc="300" dirty="0">
                  <a:solidFill>
                    <a:schemeClr val="accent5">
                      <a:lumMod val="50000"/>
                    </a:schemeClr>
                  </a:solidFill>
                  <a:latin typeface="나눔명조" pitchFamily="18" charset="-127"/>
                  <a:ea typeface="나눔명조" pitchFamily="18" charset="-127"/>
                </a:rPr>
                <a:t>Flow</a:t>
              </a:r>
              <a:r>
                <a:rPr lang="ko-KR" altLang="en-US" sz="1400" spc="300" dirty="0">
                  <a:solidFill>
                    <a:schemeClr val="accent5">
                      <a:lumMod val="50000"/>
                    </a:schemeClr>
                  </a:solidFill>
                  <a:latin typeface="나눔명조" pitchFamily="18" charset="-127"/>
                  <a:ea typeface="나눔명조" pitchFamily="18" charset="-127"/>
                </a:rPr>
                <a:t> </a:t>
              </a:r>
              <a:r>
                <a:rPr lang="en-US" altLang="ko-KR" sz="1400" spc="300" dirty="0">
                  <a:solidFill>
                    <a:schemeClr val="accent5">
                      <a:lumMod val="50000"/>
                    </a:schemeClr>
                  </a:solidFill>
                  <a:latin typeface="나눔명조" pitchFamily="18" charset="-127"/>
                  <a:ea typeface="나눔명조" pitchFamily="18" charset="-127"/>
                </a:rPr>
                <a:t>Chart</a:t>
              </a:r>
            </a:p>
            <a:p>
              <a:r>
                <a:rPr lang="en-US" altLang="ko-KR" sz="1400" spc="300" dirty="0">
                  <a:solidFill>
                    <a:schemeClr val="accent5">
                      <a:lumMod val="50000"/>
                    </a:schemeClr>
                  </a:solidFill>
                  <a:latin typeface="나눔명조" pitchFamily="18" charset="-127"/>
                  <a:ea typeface="나눔명조" pitchFamily="18" charset="-127"/>
                </a:rPr>
                <a:t>-UI </a:t>
              </a:r>
              <a:r>
                <a:rPr lang="ko-KR" altLang="en-US" sz="1400" spc="300" dirty="0">
                  <a:solidFill>
                    <a:schemeClr val="accent5">
                      <a:lumMod val="50000"/>
                    </a:schemeClr>
                  </a:solidFill>
                  <a:latin typeface="나눔명조" pitchFamily="18" charset="-127"/>
                  <a:ea typeface="나눔명조" pitchFamily="18" charset="-127"/>
                </a:rPr>
                <a:t>제작 및 </a:t>
              </a:r>
              <a:r>
                <a:rPr lang="en-US" altLang="ko-KR" sz="1400" spc="300" dirty="0">
                  <a:solidFill>
                    <a:schemeClr val="accent5">
                      <a:lumMod val="50000"/>
                    </a:schemeClr>
                  </a:solidFill>
                  <a:latin typeface="나눔명조" pitchFamily="18" charset="-127"/>
                  <a:ea typeface="나눔명조" pitchFamily="18" charset="-127"/>
                </a:rPr>
                <a:t>View </a:t>
              </a:r>
              <a:r>
                <a:rPr lang="ko-KR" altLang="en-US" sz="1400" spc="300" dirty="0">
                  <a:solidFill>
                    <a:schemeClr val="accent5">
                      <a:lumMod val="50000"/>
                    </a:schemeClr>
                  </a:solidFill>
                  <a:latin typeface="나눔명조" pitchFamily="18" charset="-127"/>
                  <a:ea typeface="나눔명조" pitchFamily="18" charset="-127"/>
                </a:rPr>
                <a:t>화면 구현</a:t>
              </a:r>
              <a:endParaRPr lang="en-US" altLang="ko-KR" sz="1400" spc="300" dirty="0">
                <a:solidFill>
                  <a:schemeClr val="accent5">
                    <a:lumMod val="50000"/>
                  </a:schemeClr>
                </a:solidFill>
                <a:latin typeface="나눔명조" pitchFamily="18" charset="-127"/>
                <a:ea typeface="나눔명조" pitchFamily="18" charset="-127"/>
              </a:endParaRPr>
            </a:p>
            <a:p>
              <a:r>
                <a:rPr lang="en-US" altLang="ko-KR" sz="1400" spc="300" dirty="0">
                  <a:solidFill>
                    <a:schemeClr val="accent5">
                      <a:lumMod val="50000"/>
                    </a:schemeClr>
                  </a:solidFill>
                  <a:latin typeface="나눔명조" pitchFamily="18" charset="-127"/>
                  <a:ea typeface="나눔명조" pitchFamily="18" charset="-127"/>
                </a:rPr>
                <a:t>- </a:t>
              </a:r>
              <a:r>
                <a:rPr lang="ko-KR" altLang="en-US" sz="1400" spc="300" dirty="0">
                  <a:solidFill>
                    <a:schemeClr val="accent5">
                      <a:lumMod val="50000"/>
                    </a:schemeClr>
                  </a:solidFill>
                  <a:latin typeface="나눔명조" pitchFamily="18" charset="-127"/>
                  <a:ea typeface="나눔명조" pitchFamily="18" charset="-127"/>
                </a:rPr>
                <a:t>예외처리</a:t>
              </a:r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C1E33622-4F26-4474-A43F-C9928A75CCC4}"/>
              </a:ext>
            </a:extLst>
          </p:cNvPr>
          <p:cNvGrpSpPr/>
          <p:nvPr/>
        </p:nvGrpSpPr>
        <p:grpSpPr>
          <a:xfrm>
            <a:off x="4716016" y="3284984"/>
            <a:ext cx="3871544" cy="1093928"/>
            <a:chOff x="4716016" y="3284984"/>
            <a:chExt cx="3871544" cy="1093928"/>
          </a:xfrm>
        </p:grpSpPr>
        <p:grpSp>
          <p:nvGrpSpPr>
            <p:cNvPr id="39" name="그룹 1001">
              <a:extLst>
                <a:ext uri="{FF2B5EF4-FFF2-40B4-BE49-F238E27FC236}">
                  <a16:creationId xmlns:a16="http://schemas.microsoft.com/office/drawing/2014/main" id="{21801769-FFFF-4161-A70D-76555353C805}"/>
                </a:ext>
              </a:extLst>
            </p:cNvPr>
            <p:cNvGrpSpPr/>
            <p:nvPr/>
          </p:nvGrpSpPr>
          <p:grpSpPr>
            <a:xfrm>
              <a:off x="4716016" y="3284984"/>
              <a:ext cx="3871544" cy="1093928"/>
              <a:chOff x="449584" y="403864"/>
              <a:chExt cx="17386546" cy="9477986"/>
            </a:xfrm>
            <a:solidFill>
              <a:schemeClr val="bg1">
                <a:lumMod val="95000"/>
              </a:schemeClr>
            </a:solidFill>
          </p:grpSpPr>
          <p:pic>
            <p:nvPicPr>
              <p:cNvPr id="40" name="Object 2">
                <a:extLst>
                  <a:ext uri="{FF2B5EF4-FFF2-40B4-BE49-F238E27FC236}">
                    <a16:creationId xmlns:a16="http://schemas.microsoft.com/office/drawing/2014/main" id="{C2BF0E5F-61D0-40A6-BF95-8192AB601F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449584" y="403864"/>
                <a:ext cx="17386546" cy="9477986"/>
              </a:xfrm>
              <a:prstGeom prst="rect">
                <a:avLst/>
              </a:prstGeom>
              <a:grpFill/>
            </p:spPr>
          </p:pic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C0A2AC9-0808-4EEE-B66D-067C7C7C8BEE}"/>
                </a:ext>
              </a:extLst>
            </p:cNvPr>
            <p:cNvSpPr txBox="1"/>
            <p:nvPr/>
          </p:nvSpPr>
          <p:spPr>
            <a:xfrm>
              <a:off x="4788024" y="3338989"/>
              <a:ext cx="3783892" cy="954107"/>
            </a:xfrm>
            <a:prstGeom prst="rect">
              <a:avLst/>
            </a:prstGeom>
            <a:noFill/>
            <a:scene3d>
              <a:camera prst="perspectiveFron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ko-KR" altLang="en-US" sz="1400" spc="300" dirty="0">
                  <a:solidFill>
                    <a:schemeClr val="accent5">
                      <a:lumMod val="50000"/>
                    </a:schemeClr>
                  </a:solidFill>
                  <a:latin typeface="나눔명조" pitchFamily="18" charset="-127"/>
                  <a:ea typeface="나눔명조" pitchFamily="18" charset="-127"/>
                </a:rPr>
                <a:t>송 인 화</a:t>
              </a:r>
              <a:endParaRPr lang="en-US" altLang="ko-KR" sz="1400" spc="300" dirty="0">
                <a:solidFill>
                  <a:schemeClr val="accent5">
                    <a:lumMod val="50000"/>
                  </a:schemeClr>
                </a:solidFill>
                <a:latin typeface="나눔명조" pitchFamily="18" charset="-127"/>
                <a:ea typeface="나눔명조" pitchFamily="18" charset="-127"/>
              </a:endParaRPr>
            </a:p>
            <a:p>
              <a:r>
                <a:rPr lang="en-US" altLang="ko-KR" sz="1400" spc="300" dirty="0">
                  <a:solidFill>
                    <a:schemeClr val="accent5">
                      <a:lumMod val="50000"/>
                    </a:schemeClr>
                  </a:solidFill>
                  <a:latin typeface="나눔명조" pitchFamily="18" charset="-127"/>
                  <a:ea typeface="나눔명조" pitchFamily="18" charset="-127"/>
                </a:rPr>
                <a:t>- Login</a:t>
              </a:r>
              <a:r>
                <a:rPr lang="ko-KR" altLang="en-US" sz="1400" spc="300" dirty="0">
                  <a:solidFill>
                    <a:schemeClr val="accent5">
                      <a:lumMod val="50000"/>
                    </a:schemeClr>
                  </a:solidFill>
                  <a:latin typeface="나눔명조" pitchFamily="18" charset="-127"/>
                  <a:ea typeface="나눔명조" pitchFamily="18" charset="-127"/>
                </a:rPr>
                <a:t> </a:t>
              </a:r>
              <a:r>
                <a:rPr lang="en-US" altLang="ko-KR" sz="1400" spc="300" dirty="0">
                  <a:solidFill>
                    <a:schemeClr val="accent5">
                      <a:lumMod val="50000"/>
                    </a:schemeClr>
                  </a:solidFill>
                  <a:latin typeface="나눔명조" pitchFamily="18" charset="-127"/>
                  <a:ea typeface="나눔명조" pitchFamily="18" charset="-127"/>
                </a:rPr>
                <a:t>Flow Chart</a:t>
              </a:r>
            </a:p>
            <a:p>
              <a:r>
                <a:rPr lang="en-US" altLang="ko-KR" sz="1400" spc="300" dirty="0">
                  <a:solidFill>
                    <a:schemeClr val="accent5">
                      <a:lumMod val="50000"/>
                    </a:schemeClr>
                  </a:solidFill>
                  <a:latin typeface="나눔명조" pitchFamily="18" charset="-127"/>
                  <a:ea typeface="나눔명조" pitchFamily="18" charset="-127"/>
                </a:rPr>
                <a:t>- http code</a:t>
              </a:r>
              <a:r>
                <a:rPr lang="ko-KR" altLang="en-US" sz="1400" spc="300" dirty="0">
                  <a:solidFill>
                    <a:schemeClr val="accent5">
                      <a:lumMod val="50000"/>
                    </a:schemeClr>
                  </a:solidFill>
                  <a:latin typeface="나눔명조" pitchFamily="18" charset="-127"/>
                  <a:ea typeface="나눔명조" pitchFamily="18" charset="-127"/>
                </a:rPr>
                <a:t> 로그처리</a:t>
              </a:r>
              <a:endParaRPr lang="en-US" altLang="ko-KR" sz="1400" spc="300" dirty="0">
                <a:solidFill>
                  <a:schemeClr val="accent5">
                    <a:lumMod val="50000"/>
                  </a:schemeClr>
                </a:solidFill>
                <a:latin typeface="나눔명조" pitchFamily="18" charset="-127"/>
                <a:ea typeface="나눔명조" pitchFamily="18" charset="-127"/>
              </a:endParaRPr>
            </a:p>
            <a:p>
              <a:r>
                <a:rPr lang="en-US" altLang="ko-KR" sz="1400" spc="300" dirty="0">
                  <a:solidFill>
                    <a:schemeClr val="accent5">
                      <a:lumMod val="50000"/>
                    </a:schemeClr>
                  </a:solidFill>
                  <a:latin typeface="나눔명조" pitchFamily="18" charset="-127"/>
                  <a:ea typeface="나눔명조" pitchFamily="18" charset="-127"/>
                </a:rPr>
                <a:t>- PPT </a:t>
              </a:r>
              <a:r>
                <a:rPr lang="ko-KR" altLang="en-US" sz="1400" spc="300" dirty="0">
                  <a:solidFill>
                    <a:schemeClr val="accent5">
                      <a:lumMod val="50000"/>
                    </a:schemeClr>
                  </a:solidFill>
                  <a:latin typeface="나눔명조" pitchFamily="18" charset="-127"/>
                  <a:ea typeface="나눔명조" pitchFamily="18" charset="-127"/>
                </a:rPr>
                <a:t>발표자료 제작</a:t>
              </a: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58E93C4F-AE00-4B76-8FE6-52F65687276E}"/>
              </a:ext>
            </a:extLst>
          </p:cNvPr>
          <p:cNvGrpSpPr/>
          <p:nvPr/>
        </p:nvGrpSpPr>
        <p:grpSpPr>
          <a:xfrm>
            <a:off x="53673" y="1268760"/>
            <a:ext cx="4285415" cy="1093928"/>
            <a:chOff x="53673" y="1268760"/>
            <a:chExt cx="4285415" cy="1093928"/>
          </a:xfrm>
        </p:grpSpPr>
        <p:grpSp>
          <p:nvGrpSpPr>
            <p:cNvPr id="30" name="그룹 1001">
              <a:extLst>
                <a:ext uri="{FF2B5EF4-FFF2-40B4-BE49-F238E27FC236}">
                  <a16:creationId xmlns:a16="http://schemas.microsoft.com/office/drawing/2014/main" id="{867E85B0-B6D3-4DDF-94AF-2C2FDDA1A307}"/>
                </a:ext>
              </a:extLst>
            </p:cNvPr>
            <p:cNvGrpSpPr/>
            <p:nvPr/>
          </p:nvGrpSpPr>
          <p:grpSpPr>
            <a:xfrm>
              <a:off x="467544" y="1268760"/>
              <a:ext cx="3871544" cy="1093928"/>
              <a:chOff x="449584" y="403864"/>
              <a:chExt cx="17386546" cy="9477986"/>
            </a:xfrm>
            <a:solidFill>
              <a:schemeClr val="bg1">
                <a:lumMod val="95000"/>
              </a:schemeClr>
            </a:solidFill>
          </p:grpSpPr>
          <p:pic>
            <p:nvPicPr>
              <p:cNvPr id="31" name="Object 2">
                <a:extLst>
                  <a:ext uri="{FF2B5EF4-FFF2-40B4-BE49-F238E27FC236}">
                    <a16:creationId xmlns:a16="http://schemas.microsoft.com/office/drawing/2014/main" id="{F79F3C9D-F1AB-4D87-B9CA-A375E8F66C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449584" y="403864"/>
                <a:ext cx="17386546" cy="9477986"/>
              </a:xfrm>
              <a:prstGeom prst="rect">
                <a:avLst/>
              </a:prstGeom>
              <a:grpFill/>
            </p:spPr>
          </p:pic>
        </p:grpSp>
        <p:grpSp>
          <p:nvGrpSpPr>
            <p:cNvPr id="45" name="그룹 1004">
              <a:extLst>
                <a:ext uri="{FF2B5EF4-FFF2-40B4-BE49-F238E27FC236}">
                  <a16:creationId xmlns:a16="http://schemas.microsoft.com/office/drawing/2014/main" id="{4C72B98E-EE9C-4E31-BF3A-2F6397508F29}"/>
                </a:ext>
              </a:extLst>
            </p:cNvPr>
            <p:cNvGrpSpPr/>
            <p:nvPr/>
          </p:nvGrpSpPr>
          <p:grpSpPr>
            <a:xfrm>
              <a:off x="53673" y="1302802"/>
              <a:ext cx="523943" cy="363347"/>
              <a:chOff x="8956849" y="3250580"/>
              <a:chExt cx="1534604" cy="1132957"/>
            </a:xfrm>
          </p:grpSpPr>
          <p:pic>
            <p:nvPicPr>
              <p:cNvPr id="46" name="Object 17">
                <a:extLst>
                  <a:ext uri="{FF2B5EF4-FFF2-40B4-BE49-F238E27FC236}">
                    <a16:creationId xmlns:a16="http://schemas.microsoft.com/office/drawing/2014/main" id="{9AB57C7B-9B56-46BA-B724-E492B1E550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-780000">
                <a:off x="8956849" y="3250580"/>
                <a:ext cx="1534604" cy="1132957"/>
              </a:xfrm>
              <a:prstGeom prst="rect">
                <a:avLst/>
              </a:prstGeom>
            </p:spPr>
          </p:pic>
        </p:grp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6F1A52A1-7C61-4566-A58F-292F7F11C6F2}"/>
              </a:ext>
            </a:extLst>
          </p:cNvPr>
          <p:cNvSpPr txBox="1"/>
          <p:nvPr/>
        </p:nvSpPr>
        <p:spPr>
          <a:xfrm>
            <a:off x="492170" y="1340768"/>
            <a:ext cx="4007822" cy="1015663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pc="300" dirty="0">
                <a:solidFill>
                  <a:schemeClr val="accent5">
                    <a:lumMod val="50000"/>
                  </a:schemeClr>
                </a:solidFill>
                <a:latin typeface="나눔명조" pitchFamily="18" charset="-127"/>
                <a:ea typeface="나눔명조" pitchFamily="18" charset="-127"/>
              </a:rPr>
              <a:t>홍 다 영</a:t>
            </a:r>
            <a:r>
              <a:rPr lang="en-US" altLang="ko-KR" spc="300" dirty="0">
                <a:solidFill>
                  <a:schemeClr val="accent5">
                    <a:lumMod val="50000"/>
                  </a:schemeClr>
                </a:solidFill>
                <a:latin typeface="나눔명조" pitchFamily="18" charset="-127"/>
                <a:ea typeface="나눔명조" pitchFamily="18" charset="-127"/>
              </a:rPr>
              <a:t>(</a:t>
            </a:r>
            <a:r>
              <a:rPr lang="ko-KR" altLang="en-US" spc="300" dirty="0">
                <a:solidFill>
                  <a:schemeClr val="accent5">
                    <a:lumMod val="50000"/>
                  </a:schemeClr>
                </a:solidFill>
                <a:latin typeface="나눔명조" pitchFamily="18" charset="-127"/>
                <a:ea typeface="나눔명조" pitchFamily="18" charset="-127"/>
              </a:rPr>
              <a:t>조장</a:t>
            </a:r>
            <a:r>
              <a:rPr lang="en-US" altLang="ko-KR" spc="300" dirty="0">
                <a:solidFill>
                  <a:schemeClr val="accent5">
                    <a:lumMod val="50000"/>
                  </a:schemeClr>
                </a:solidFill>
                <a:latin typeface="나눔명조" pitchFamily="18" charset="-127"/>
                <a:ea typeface="나눔명조" pitchFamily="18" charset="-127"/>
              </a:rPr>
              <a:t>)</a:t>
            </a:r>
          </a:p>
          <a:p>
            <a:r>
              <a:rPr lang="en-US" altLang="ko-KR" sz="1400" spc="300" dirty="0">
                <a:solidFill>
                  <a:schemeClr val="accent5">
                    <a:lumMod val="50000"/>
                  </a:schemeClr>
                </a:solidFill>
                <a:latin typeface="나눔명조" pitchFamily="18" charset="-127"/>
                <a:ea typeface="나눔명조" pitchFamily="18" charset="-127"/>
              </a:rPr>
              <a:t>- </a:t>
            </a:r>
            <a:r>
              <a:rPr lang="ko-KR" altLang="en-US" sz="1400" spc="300" dirty="0">
                <a:solidFill>
                  <a:schemeClr val="accent5">
                    <a:lumMod val="50000"/>
                  </a:schemeClr>
                </a:solidFill>
                <a:latin typeface="나눔명조" pitchFamily="18" charset="-127"/>
                <a:ea typeface="나눔명조" pitchFamily="18" charset="-127"/>
              </a:rPr>
              <a:t>기본 틀 제작</a:t>
            </a:r>
            <a:r>
              <a:rPr lang="en-US" altLang="ko-KR" sz="1400" spc="300" dirty="0">
                <a:solidFill>
                  <a:schemeClr val="accent5">
                    <a:lumMod val="50000"/>
                  </a:schemeClr>
                </a:solidFill>
                <a:latin typeface="나눔명조" pitchFamily="18" charset="-127"/>
                <a:ea typeface="나눔명조" pitchFamily="18" charset="-127"/>
              </a:rPr>
              <a:t>(</a:t>
            </a:r>
            <a:r>
              <a:rPr lang="ko-KR" altLang="en-US" sz="1400" spc="300" dirty="0">
                <a:solidFill>
                  <a:schemeClr val="accent5">
                    <a:lumMod val="50000"/>
                  </a:schemeClr>
                </a:solidFill>
                <a:latin typeface="나눔명조" pitchFamily="18" charset="-127"/>
                <a:ea typeface="나눔명조" pitchFamily="18" charset="-127"/>
              </a:rPr>
              <a:t>클래스</a:t>
            </a:r>
            <a:r>
              <a:rPr lang="en-US" altLang="ko-KR" sz="1400" spc="300" dirty="0">
                <a:solidFill>
                  <a:schemeClr val="accent5">
                    <a:lumMod val="50000"/>
                  </a:schemeClr>
                </a:solidFill>
                <a:latin typeface="나눔명조" pitchFamily="18" charset="-127"/>
                <a:ea typeface="나눔명조" pitchFamily="18" charset="-127"/>
              </a:rPr>
              <a:t>, </a:t>
            </a:r>
            <a:r>
              <a:rPr lang="ko-KR" altLang="en-US" sz="1400" spc="300" dirty="0">
                <a:solidFill>
                  <a:schemeClr val="accent5">
                    <a:lumMod val="50000"/>
                  </a:schemeClr>
                </a:solidFill>
                <a:latin typeface="나눔명조" pitchFamily="18" charset="-127"/>
                <a:ea typeface="나눔명조" pitchFamily="18" charset="-127"/>
              </a:rPr>
              <a:t>메소드</a:t>
            </a:r>
            <a:r>
              <a:rPr lang="en-US" altLang="ko-KR" sz="1400" spc="300" dirty="0">
                <a:solidFill>
                  <a:schemeClr val="accent5">
                    <a:lumMod val="50000"/>
                  </a:schemeClr>
                </a:solidFill>
                <a:latin typeface="나눔명조" pitchFamily="18" charset="-127"/>
                <a:ea typeface="나눔명조" pitchFamily="18" charset="-127"/>
              </a:rPr>
              <a:t>, </a:t>
            </a:r>
            <a:r>
              <a:rPr lang="ko-KR" altLang="en-US" sz="1400" spc="300" dirty="0">
                <a:solidFill>
                  <a:schemeClr val="accent5">
                    <a:lumMod val="50000"/>
                  </a:schemeClr>
                </a:solidFill>
                <a:latin typeface="나눔명조" pitchFamily="18" charset="-127"/>
                <a:ea typeface="나눔명조" pitchFamily="18" charset="-127"/>
              </a:rPr>
              <a:t>변수</a:t>
            </a:r>
            <a:r>
              <a:rPr lang="en-US" altLang="ko-KR" sz="1400" spc="300" dirty="0">
                <a:solidFill>
                  <a:schemeClr val="accent5">
                    <a:lumMod val="50000"/>
                  </a:schemeClr>
                </a:solidFill>
                <a:latin typeface="나눔명조" pitchFamily="18" charset="-127"/>
                <a:ea typeface="나눔명조" pitchFamily="18" charset="-127"/>
              </a:rPr>
              <a:t>)</a:t>
            </a:r>
          </a:p>
          <a:p>
            <a:r>
              <a:rPr lang="en-US" altLang="ko-KR" sz="1400" spc="300" dirty="0">
                <a:solidFill>
                  <a:schemeClr val="accent5">
                    <a:lumMod val="50000"/>
                  </a:schemeClr>
                </a:solidFill>
                <a:latin typeface="나눔명조" pitchFamily="18" charset="-127"/>
                <a:ea typeface="나눔명조" pitchFamily="18" charset="-127"/>
              </a:rPr>
              <a:t>- </a:t>
            </a:r>
            <a:r>
              <a:rPr lang="ko-KR" altLang="en-US" sz="1400" spc="300" dirty="0">
                <a:solidFill>
                  <a:schemeClr val="accent5">
                    <a:lumMod val="50000"/>
                  </a:schemeClr>
                </a:solidFill>
                <a:latin typeface="나눔명조" pitchFamily="18" charset="-127"/>
                <a:ea typeface="나눔명조" pitchFamily="18" charset="-127"/>
              </a:rPr>
              <a:t>예외처리 및 로그 처리</a:t>
            </a:r>
            <a:endParaRPr lang="en-US" altLang="ko-KR" sz="1400" spc="300" dirty="0">
              <a:solidFill>
                <a:schemeClr val="accent5">
                  <a:lumMod val="50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r>
              <a:rPr lang="en-US" altLang="ko-KR" sz="1400" spc="300" dirty="0">
                <a:solidFill>
                  <a:schemeClr val="accent5">
                    <a:lumMod val="50000"/>
                  </a:schemeClr>
                </a:solidFill>
                <a:latin typeface="나눔명조" pitchFamily="18" charset="-127"/>
                <a:ea typeface="나눔명조" pitchFamily="18" charset="-127"/>
              </a:rPr>
              <a:t>- </a:t>
            </a:r>
            <a:r>
              <a:rPr lang="ko-KR" altLang="en-US" sz="1400" spc="300" dirty="0">
                <a:solidFill>
                  <a:schemeClr val="accent5">
                    <a:lumMod val="50000"/>
                  </a:schemeClr>
                </a:solidFill>
                <a:latin typeface="나눔명조" pitchFamily="18" charset="-127"/>
                <a:ea typeface="나눔명조" pitchFamily="18" charset="-127"/>
              </a:rPr>
              <a:t>내용 통합</a:t>
            </a:r>
          </a:p>
        </p:txBody>
      </p:sp>
    </p:spTree>
    <p:extLst>
      <p:ext uri="{BB962C8B-B14F-4D97-AF65-F5344CB8AC3E}">
        <p14:creationId xmlns:p14="http://schemas.microsoft.com/office/powerpoint/2010/main" val="4265507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CEC50928-A326-4629-95AA-98A223A95E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052736"/>
            <a:ext cx="8712968" cy="557145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41897"/>
            <a:ext cx="3353473" cy="492443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2600" spc="300" dirty="0">
                <a:solidFill>
                  <a:schemeClr val="accent5">
                    <a:lumMod val="50000"/>
                  </a:schemeClr>
                </a:solidFill>
                <a:latin typeface="나눔명조" pitchFamily="18" charset="-127"/>
                <a:ea typeface="나눔명조" pitchFamily="18" charset="-127"/>
              </a:rPr>
              <a:t>2. Class Diagram</a:t>
            </a:r>
            <a:endParaRPr lang="ko-KR" altLang="en-US" sz="2600" spc="300" dirty="0">
              <a:solidFill>
                <a:schemeClr val="accent5">
                  <a:lumMod val="50000"/>
                </a:schemeClr>
              </a:solidFill>
              <a:latin typeface="나눔명조" pitchFamily="18" charset="-127"/>
              <a:ea typeface="나눔명조" pitchFamily="18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-5609" y="601662"/>
            <a:ext cx="299343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/>
          <p:cNvSpPr/>
          <p:nvPr/>
        </p:nvSpPr>
        <p:spPr>
          <a:xfrm>
            <a:off x="0" y="0"/>
            <a:ext cx="9144000" cy="260648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0" y="6612673"/>
            <a:ext cx="9144000" cy="260648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연결선 19"/>
          <p:cNvCxnSpPr/>
          <p:nvPr/>
        </p:nvCxnSpPr>
        <p:spPr>
          <a:xfrm>
            <a:off x="-5609" y="1174574"/>
            <a:ext cx="299343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99150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B957586E-7FE2-467B-8D00-B8636D9AE5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324995"/>
            <a:ext cx="5817197" cy="620800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-5609" y="639685"/>
            <a:ext cx="2731202" cy="492443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2600" spc="300" dirty="0">
                <a:solidFill>
                  <a:schemeClr val="accent5">
                    <a:lumMod val="50000"/>
                  </a:schemeClr>
                </a:solidFill>
                <a:latin typeface="나눔명조" pitchFamily="18" charset="-127"/>
                <a:ea typeface="나눔명조" pitchFamily="18" charset="-127"/>
              </a:rPr>
              <a:t>3. Flow Chart</a:t>
            </a:r>
            <a:endParaRPr lang="ko-KR" altLang="en-US" sz="2600" spc="300" dirty="0">
              <a:solidFill>
                <a:schemeClr val="accent5">
                  <a:lumMod val="50000"/>
                </a:schemeClr>
              </a:solidFill>
              <a:latin typeface="나눔명조" pitchFamily="18" charset="-127"/>
              <a:ea typeface="나눔명조" pitchFamily="18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-5609" y="601662"/>
            <a:ext cx="299343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/>
          <p:cNvSpPr/>
          <p:nvPr/>
        </p:nvSpPr>
        <p:spPr>
          <a:xfrm>
            <a:off x="0" y="0"/>
            <a:ext cx="9144000" cy="260648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0" y="6612673"/>
            <a:ext cx="9144000" cy="260648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연결선 19"/>
          <p:cNvCxnSpPr/>
          <p:nvPr/>
        </p:nvCxnSpPr>
        <p:spPr>
          <a:xfrm>
            <a:off x="-5609" y="1174574"/>
            <a:ext cx="299343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96576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그림 26">
            <a:extLst>
              <a:ext uri="{FF2B5EF4-FFF2-40B4-BE49-F238E27FC236}">
                <a16:creationId xmlns:a16="http://schemas.microsoft.com/office/drawing/2014/main" id="{B4072FF3-243C-404A-8547-A3E716AF26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7079" y="641012"/>
            <a:ext cx="2849417" cy="5416642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7E2A40A9-6A5C-4204-AEB5-2BDAC19B68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329" y="1279235"/>
            <a:ext cx="2376264" cy="4896319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E1EFED73-1D63-495D-B4EB-385FD63EF9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832" y="334715"/>
            <a:ext cx="3096344" cy="590087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-5609" y="639685"/>
            <a:ext cx="2731202" cy="492443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2600" spc="300" dirty="0">
                <a:solidFill>
                  <a:schemeClr val="accent5">
                    <a:lumMod val="50000"/>
                  </a:schemeClr>
                </a:solidFill>
                <a:latin typeface="나눔명조" pitchFamily="18" charset="-127"/>
                <a:ea typeface="나눔명조" pitchFamily="18" charset="-127"/>
              </a:rPr>
              <a:t>3. Flow Chart</a:t>
            </a:r>
            <a:endParaRPr lang="ko-KR" altLang="en-US" sz="2600" spc="300" dirty="0">
              <a:solidFill>
                <a:schemeClr val="accent5">
                  <a:lumMod val="50000"/>
                </a:schemeClr>
              </a:solidFill>
              <a:latin typeface="나눔명조" pitchFamily="18" charset="-127"/>
              <a:ea typeface="나눔명조" pitchFamily="18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-5609" y="601662"/>
            <a:ext cx="299343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/>
          <p:cNvSpPr/>
          <p:nvPr/>
        </p:nvSpPr>
        <p:spPr>
          <a:xfrm>
            <a:off x="0" y="0"/>
            <a:ext cx="9144000" cy="260648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0" y="6612673"/>
            <a:ext cx="9144000" cy="260648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연결선 19"/>
          <p:cNvCxnSpPr/>
          <p:nvPr/>
        </p:nvCxnSpPr>
        <p:spPr>
          <a:xfrm>
            <a:off x="-5609" y="1174574"/>
            <a:ext cx="299343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02C21D8-4B0B-483A-BF17-23721D7E0403}"/>
              </a:ext>
            </a:extLst>
          </p:cNvPr>
          <p:cNvSpPr txBox="1"/>
          <p:nvPr/>
        </p:nvSpPr>
        <p:spPr>
          <a:xfrm>
            <a:off x="251520" y="6198396"/>
            <a:ext cx="2568629" cy="307777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spc="300" dirty="0">
                <a:solidFill>
                  <a:schemeClr val="accent5">
                    <a:lumMod val="50000"/>
                  </a:schemeClr>
                </a:solidFill>
                <a:latin typeface="나눔명조" pitchFamily="18" charset="-127"/>
                <a:ea typeface="나눔명조" pitchFamily="18" charset="-127"/>
              </a:rPr>
              <a:t>&lt;Login</a:t>
            </a:r>
            <a:r>
              <a:rPr lang="ko-KR" altLang="en-US" sz="1400" spc="300" dirty="0">
                <a:solidFill>
                  <a:schemeClr val="accent5">
                    <a:lumMod val="50000"/>
                  </a:schemeClr>
                </a:solidFill>
                <a:latin typeface="나눔명조" pitchFamily="18" charset="-127"/>
                <a:ea typeface="나눔명조" pitchFamily="18" charset="-127"/>
              </a:rPr>
              <a:t> </a:t>
            </a:r>
            <a:r>
              <a:rPr lang="en-US" altLang="ko-KR" sz="1400" spc="300" dirty="0">
                <a:solidFill>
                  <a:schemeClr val="accent5">
                    <a:lumMod val="50000"/>
                  </a:schemeClr>
                </a:solidFill>
                <a:latin typeface="나눔명조" pitchFamily="18" charset="-127"/>
                <a:ea typeface="나눔명조" pitchFamily="18" charset="-127"/>
              </a:rPr>
              <a:t>Flow Chart&gt;</a:t>
            </a:r>
            <a:r>
              <a:rPr lang="ko-KR" altLang="en-US" sz="1400" spc="300" dirty="0">
                <a:solidFill>
                  <a:schemeClr val="accent5">
                    <a:lumMod val="50000"/>
                  </a:schemeClr>
                </a:solidFill>
                <a:latin typeface="나눔명조" pitchFamily="18" charset="-127"/>
                <a:ea typeface="나눔명조" pitchFamily="18" charset="-127"/>
              </a:rPr>
              <a:t> </a:t>
            </a:r>
            <a:endParaRPr lang="en-US" altLang="ko-KR" sz="1400" spc="300" dirty="0">
              <a:solidFill>
                <a:schemeClr val="accent5">
                  <a:lumMod val="50000"/>
                </a:schemeClr>
              </a:solidFill>
              <a:latin typeface="나눔명조" pitchFamily="18" charset="-127"/>
              <a:ea typeface="나눔명조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B54B81-0A85-4BAB-803F-850A8685C3C8}"/>
              </a:ext>
            </a:extLst>
          </p:cNvPr>
          <p:cNvSpPr txBox="1"/>
          <p:nvPr/>
        </p:nvSpPr>
        <p:spPr>
          <a:xfrm>
            <a:off x="5868144" y="6198395"/>
            <a:ext cx="2920286" cy="307777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spc="300" dirty="0">
                <a:solidFill>
                  <a:schemeClr val="accent5">
                    <a:lumMod val="50000"/>
                  </a:schemeClr>
                </a:solidFill>
                <a:latin typeface="나눔명조" pitchFamily="18" charset="-127"/>
                <a:ea typeface="나눔명조" pitchFamily="18" charset="-127"/>
              </a:rPr>
              <a:t>&lt;Report</a:t>
            </a:r>
            <a:r>
              <a:rPr lang="ko-KR" altLang="en-US" sz="1400" spc="300" dirty="0">
                <a:solidFill>
                  <a:schemeClr val="accent5">
                    <a:lumMod val="50000"/>
                  </a:schemeClr>
                </a:solidFill>
                <a:latin typeface="나눔명조" pitchFamily="18" charset="-127"/>
                <a:ea typeface="나눔명조" pitchFamily="18" charset="-127"/>
              </a:rPr>
              <a:t> </a:t>
            </a:r>
            <a:r>
              <a:rPr lang="en-US" altLang="ko-KR" sz="1400" spc="300" dirty="0">
                <a:solidFill>
                  <a:schemeClr val="accent5">
                    <a:lumMod val="50000"/>
                  </a:schemeClr>
                </a:solidFill>
                <a:latin typeface="나눔명조" pitchFamily="18" charset="-127"/>
                <a:ea typeface="나눔명조" pitchFamily="18" charset="-127"/>
              </a:rPr>
              <a:t>Flow Chart&gt;</a:t>
            </a:r>
            <a:r>
              <a:rPr lang="ko-KR" altLang="en-US" sz="1400" spc="300" dirty="0">
                <a:solidFill>
                  <a:schemeClr val="accent5">
                    <a:lumMod val="50000"/>
                  </a:schemeClr>
                </a:solidFill>
                <a:latin typeface="나눔명조" pitchFamily="18" charset="-127"/>
                <a:ea typeface="나눔명조" pitchFamily="18" charset="-127"/>
              </a:rPr>
              <a:t> </a:t>
            </a:r>
            <a:endParaRPr lang="en-US" altLang="ko-KR" sz="1400" spc="300" dirty="0">
              <a:solidFill>
                <a:schemeClr val="accent5">
                  <a:lumMod val="50000"/>
                </a:schemeClr>
              </a:solidFill>
              <a:latin typeface="나눔명조" pitchFamily="18" charset="-127"/>
              <a:ea typeface="나눔명조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37B079B-8AFD-4C96-AFD8-43F011DDE2CE}"/>
              </a:ext>
            </a:extLst>
          </p:cNvPr>
          <p:cNvSpPr txBox="1"/>
          <p:nvPr/>
        </p:nvSpPr>
        <p:spPr>
          <a:xfrm>
            <a:off x="3155499" y="6200236"/>
            <a:ext cx="2568629" cy="307777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spc="300" dirty="0">
                <a:solidFill>
                  <a:schemeClr val="accent5">
                    <a:lumMod val="50000"/>
                  </a:schemeClr>
                </a:solidFill>
                <a:latin typeface="나눔명조" pitchFamily="18" charset="-127"/>
                <a:ea typeface="나눔명조" pitchFamily="18" charset="-127"/>
              </a:rPr>
              <a:t>&lt;View</a:t>
            </a:r>
            <a:r>
              <a:rPr lang="ko-KR" altLang="en-US" sz="1400" spc="300" dirty="0">
                <a:solidFill>
                  <a:schemeClr val="accent5">
                    <a:lumMod val="50000"/>
                  </a:schemeClr>
                </a:solidFill>
                <a:latin typeface="나눔명조" pitchFamily="18" charset="-127"/>
                <a:ea typeface="나눔명조" pitchFamily="18" charset="-127"/>
              </a:rPr>
              <a:t> </a:t>
            </a:r>
            <a:r>
              <a:rPr lang="en-US" altLang="ko-KR" sz="1400" spc="300" dirty="0">
                <a:solidFill>
                  <a:schemeClr val="accent5">
                    <a:lumMod val="50000"/>
                  </a:schemeClr>
                </a:solidFill>
                <a:latin typeface="나눔명조" pitchFamily="18" charset="-127"/>
                <a:ea typeface="나눔명조" pitchFamily="18" charset="-127"/>
              </a:rPr>
              <a:t>Flow Chart&gt;</a:t>
            </a:r>
            <a:r>
              <a:rPr lang="ko-KR" altLang="en-US" sz="1400" spc="300" dirty="0">
                <a:solidFill>
                  <a:schemeClr val="accent5">
                    <a:lumMod val="50000"/>
                  </a:schemeClr>
                </a:solidFill>
                <a:latin typeface="나눔명조" pitchFamily="18" charset="-127"/>
                <a:ea typeface="나눔명조" pitchFamily="18" charset="-127"/>
              </a:rPr>
              <a:t> </a:t>
            </a:r>
            <a:endParaRPr lang="en-US" altLang="ko-KR" sz="1400" spc="300" dirty="0">
              <a:solidFill>
                <a:schemeClr val="accent5">
                  <a:lumMod val="50000"/>
                </a:schemeClr>
              </a:solidFill>
              <a:latin typeface="나눔명조" pitchFamily="18" charset="-127"/>
              <a:ea typeface="나눔명조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303601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5608" y="626508"/>
            <a:ext cx="2963178" cy="523220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accent5">
                    <a:lumMod val="50000"/>
                  </a:schemeClr>
                </a:solidFill>
                <a:latin typeface="나눔명조" pitchFamily="18" charset="-127"/>
                <a:ea typeface="나눔명조" pitchFamily="18" charset="-127"/>
              </a:rPr>
              <a:t>4. </a:t>
            </a:r>
            <a:r>
              <a:rPr lang="ko-KR" altLang="en-US" sz="2800" dirty="0">
                <a:solidFill>
                  <a:schemeClr val="accent5">
                    <a:lumMod val="50000"/>
                  </a:schemeClr>
                </a:solidFill>
                <a:latin typeface="나눔명조" pitchFamily="18" charset="-127"/>
                <a:ea typeface="나눔명조" pitchFamily="18" charset="-127"/>
              </a:rPr>
              <a:t>프로그램 구현</a:t>
            </a:r>
          </a:p>
        </p:txBody>
      </p:sp>
      <p:cxnSp>
        <p:nvCxnSpPr>
          <p:cNvPr id="3" name="직선 연결선 2"/>
          <p:cNvCxnSpPr/>
          <p:nvPr/>
        </p:nvCxnSpPr>
        <p:spPr>
          <a:xfrm>
            <a:off x="-5609" y="601662"/>
            <a:ext cx="299343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/>
          <p:cNvSpPr/>
          <p:nvPr/>
        </p:nvSpPr>
        <p:spPr>
          <a:xfrm>
            <a:off x="0" y="0"/>
            <a:ext cx="9144000" cy="260648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0" y="6612673"/>
            <a:ext cx="9144000" cy="260648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연결선 19"/>
          <p:cNvCxnSpPr/>
          <p:nvPr/>
        </p:nvCxnSpPr>
        <p:spPr>
          <a:xfrm>
            <a:off x="-5609" y="1174574"/>
            <a:ext cx="299343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3BBA2C21-F872-4700-8FAC-786937CDAF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5107" y="1650730"/>
            <a:ext cx="2636854" cy="3794566"/>
          </a:xfrm>
          <a:prstGeom prst="rect">
            <a:avLst/>
          </a:prstGeom>
          <a:ln>
            <a:solidFill>
              <a:srgbClr val="0070C0"/>
            </a:solidFill>
          </a:ln>
        </p:spPr>
      </p:pic>
      <p:grpSp>
        <p:nvGrpSpPr>
          <p:cNvPr id="25" name="그룹 24">
            <a:extLst>
              <a:ext uri="{FF2B5EF4-FFF2-40B4-BE49-F238E27FC236}">
                <a16:creationId xmlns:a16="http://schemas.microsoft.com/office/drawing/2014/main" id="{6F4FCA3C-8181-42AC-9B85-5CF6CFC14629}"/>
              </a:ext>
            </a:extLst>
          </p:cNvPr>
          <p:cNvGrpSpPr/>
          <p:nvPr/>
        </p:nvGrpSpPr>
        <p:grpSpPr>
          <a:xfrm>
            <a:off x="4932040" y="1650730"/>
            <a:ext cx="2763435" cy="4237913"/>
            <a:chOff x="379627" y="1742245"/>
            <a:chExt cx="2577942" cy="4135311"/>
          </a:xfrm>
        </p:grpSpPr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8F4BEE7B-744F-4E39-A6D5-02701A0FCC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9627" y="1742245"/>
              <a:ext cx="2577942" cy="3702698"/>
            </a:xfrm>
            <a:prstGeom prst="rect">
              <a:avLst/>
            </a:prstGeom>
            <a:ln>
              <a:solidFill>
                <a:schemeClr val="bg2">
                  <a:lumMod val="25000"/>
                </a:schemeClr>
              </a:solidFill>
            </a:ln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2C9C0CD-7E38-4DEE-9FF9-9C3450485AFF}"/>
                </a:ext>
              </a:extLst>
            </p:cNvPr>
            <p:cNvSpPr txBox="1"/>
            <p:nvPr/>
          </p:nvSpPr>
          <p:spPr>
            <a:xfrm>
              <a:off x="491203" y="5569779"/>
              <a:ext cx="2232248" cy="307777"/>
            </a:xfrm>
            <a:prstGeom prst="rect">
              <a:avLst/>
            </a:prstGeom>
            <a:noFill/>
            <a:scene3d>
              <a:camera prst="perspectiveFron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spc="300" dirty="0">
                  <a:solidFill>
                    <a:schemeClr val="accent5">
                      <a:lumMod val="50000"/>
                    </a:schemeClr>
                  </a:solidFill>
                  <a:latin typeface="나눔명조" pitchFamily="18" charset="-127"/>
                  <a:ea typeface="나눔명조" pitchFamily="18" charset="-127"/>
                </a:rPr>
                <a:t>&lt;</a:t>
              </a:r>
              <a:r>
                <a:rPr lang="ko-KR" altLang="en-US" sz="1400" spc="300" dirty="0">
                  <a:solidFill>
                    <a:schemeClr val="accent5">
                      <a:lumMod val="50000"/>
                    </a:schemeClr>
                  </a:solidFill>
                  <a:latin typeface="나눔명조" pitchFamily="18" charset="-127"/>
                  <a:ea typeface="나눔명조" pitchFamily="18" charset="-127"/>
                </a:rPr>
                <a:t>로그인 창 구현</a:t>
              </a:r>
              <a:r>
                <a:rPr lang="en-US" altLang="ko-KR" sz="1400" spc="300" dirty="0">
                  <a:solidFill>
                    <a:schemeClr val="accent5">
                      <a:lumMod val="50000"/>
                    </a:schemeClr>
                  </a:solidFill>
                  <a:latin typeface="나눔명조" pitchFamily="18" charset="-127"/>
                  <a:ea typeface="나눔명조" pitchFamily="18" charset="-127"/>
                </a:rPr>
                <a:t>&gt;</a:t>
              </a:r>
              <a:r>
                <a:rPr lang="ko-KR" altLang="en-US" sz="1400" spc="300" dirty="0">
                  <a:solidFill>
                    <a:schemeClr val="accent5">
                      <a:lumMod val="50000"/>
                    </a:schemeClr>
                  </a:solidFill>
                  <a:latin typeface="나눔명조" pitchFamily="18" charset="-127"/>
                  <a:ea typeface="나눔명조" pitchFamily="18" charset="-127"/>
                </a:rPr>
                <a:t> </a:t>
              </a:r>
              <a:endParaRPr lang="en-US" altLang="ko-KR" sz="1400" spc="300" dirty="0">
                <a:solidFill>
                  <a:schemeClr val="accent5">
                    <a:lumMod val="50000"/>
                  </a:schemeClr>
                </a:solidFill>
                <a:latin typeface="나눔명조" pitchFamily="18" charset="-127"/>
                <a:ea typeface="나눔명조" pitchFamily="18" charset="-127"/>
              </a:endParaRP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30378876-1289-47BA-A316-4BA2E8E21E44}"/>
              </a:ext>
            </a:extLst>
          </p:cNvPr>
          <p:cNvSpPr txBox="1"/>
          <p:nvPr/>
        </p:nvSpPr>
        <p:spPr>
          <a:xfrm>
            <a:off x="1699490" y="5600594"/>
            <a:ext cx="2392867" cy="315413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spc="300" dirty="0">
                <a:solidFill>
                  <a:schemeClr val="accent5">
                    <a:lumMod val="50000"/>
                  </a:schemeClr>
                </a:solidFill>
                <a:latin typeface="나눔명조" pitchFamily="18" charset="-127"/>
                <a:ea typeface="나눔명조" pitchFamily="18" charset="-127"/>
              </a:rPr>
              <a:t>&lt;</a:t>
            </a:r>
            <a:r>
              <a:rPr lang="ko-KR" altLang="en-US" sz="1400" spc="300" dirty="0">
                <a:solidFill>
                  <a:schemeClr val="accent5">
                    <a:lumMod val="50000"/>
                  </a:schemeClr>
                </a:solidFill>
                <a:latin typeface="나눔명조" pitchFamily="18" charset="-127"/>
                <a:ea typeface="나눔명조" pitchFamily="18" charset="-127"/>
              </a:rPr>
              <a:t>홈 구현</a:t>
            </a:r>
            <a:r>
              <a:rPr lang="en-US" altLang="ko-KR" sz="1400" spc="300" dirty="0">
                <a:solidFill>
                  <a:schemeClr val="accent5">
                    <a:lumMod val="50000"/>
                  </a:schemeClr>
                </a:solidFill>
                <a:latin typeface="나눔명조" pitchFamily="18" charset="-127"/>
                <a:ea typeface="나눔명조" pitchFamily="18" charset="-127"/>
              </a:rPr>
              <a:t>&gt;</a:t>
            </a:r>
            <a:r>
              <a:rPr lang="ko-KR" altLang="en-US" sz="1400" spc="300" dirty="0">
                <a:solidFill>
                  <a:schemeClr val="accent5">
                    <a:lumMod val="50000"/>
                  </a:schemeClr>
                </a:solidFill>
                <a:latin typeface="나눔명조" pitchFamily="18" charset="-127"/>
                <a:ea typeface="나눔명조" pitchFamily="18" charset="-127"/>
              </a:rPr>
              <a:t> </a:t>
            </a:r>
            <a:endParaRPr lang="en-US" altLang="ko-KR" sz="1400" spc="300" dirty="0">
              <a:solidFill>
                <a:schemeClr val="accent5">
                  <a:lumMod val="50000"/>
                </a:schemeClr>
              </a:solidFill>
              <a:latin typeface="나눔명조" pitchFamily="18" charset="-127"/>
              <a:ea typeface="나눔명조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700620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790F2304-E1A4-4E9D-94B7-779FCFC005CE}"/>
              </a:ext>
            </a:extLst>
          </p:cNvPr>
          <p:cNvGrpSpPr/>
          <p:nvPr/>
        </p:nvGrpSpPr>
        <p:grpSpPr>
          <a:xfrm>
            <a:off x="364806" y="1741123"/>
            <a:ext cx="2577942" cy="4135311"/>
            <a:chOff x="379627" y="1742245"/>
            <a:chExt cx="2577942" cy="4135311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3B31CA5D-AFD2-423B-903C-8C712FC283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9627" y="1742245"/>
              <a:ext cx="2577942" cy="3702698"/>
            </a:xfrm>
            <a:prstGeom prst="rect">
              <a:avLst/>
            </a:prstGeom>
            <a:ln>
              <a:solidFill>
                <a:schemeClr val="bg2">
                  <a:lumMod val="25000"/>
                </a:schemeClr>
              </a:solidFill>
            </a:ln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22DFDDB5-FDC6-4EF6-A6D8-ED3E494A58F0}"/>
                </a:ext>
              </a:extLst>
            </p:cNvPr>
            <p:cNvSpPr txBox="1"/>
            <p:nvPr/>
          </p:nvSpPr>
          <p:spPr>
            <a:xfrm>
              <a:off x="491203" y="5569779"/>
              <a:ext cx="2232248" cy="307777"/>
            </a:xfrm>
            <a:prstGeom prst="rect">
              <a:avLst/>
            </a:prstGeom>
            <a:noFill/>
            <a:scene3d>
              <a:camera prst="perspectiveFron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spc="300" dirty="0">
                  <a:solidFill>
                    <a:schemeClr val="accent5">
                      <a:lumMod val="50000"/>
                    </a:schemeClr>
                  </a:solidFill>
                  <a:latin typeface="나눔명조" pitchFamily="18" charset="-127"/>
                  <a:ea typeface="나눔명조" pitchFamily="18" charset="-127"/>
                </a:rPr>
                <a:t>&lt;</a:t>
              </a:r>
              <a:r>
                <a:rPr lang="ko-KR" altLang="en-US" sz="1400" spc="300" dirty="0">
                  <a:solidFill>
                    <a:schemeClr val="accent5">
                      <a:lumMod val="50000"/>
                    </a:schemeClr>
                  </a:solidFill>
                  <a:latin typeface="나눔명조" pitchFamily="18" charset="-127"/>
                  <a:ea typeface="나눔명조" pitchFamily="18" charset="-127"/>
                </a:rPr>
                <a:t>로그인 창 구현</a:t>
              </a:r>
              <a:r>
                <a:rPr lang="en-US" altLang="ko-KR" sz="1400" spc="300" dirty="0">
                  <a:solidFill>
                    <a:schemeClr val="accent5">
                      <a:lumMod val="50000"/>
                    </a:schemeClr>
                  </a:solidFill>
                  <a:latin typeface="나눔명조" pitchFamily="18" charset="-127"/>
                  <a:ea typeface="나눔명조" pitchFamily="18" charset="-127"/>
                </a:rPr>
                <a:t>&gt;</a:t>
              </a:r>
              <a:r>
                <a:rPr lang="ko-KR" altLang="en-US" sz="1400" spc="300" dirty="0">
                  <a:solidFill>
                    <a:schemeClr val="accent5">
                      <a:lumMod val="50000"/>
                    </a:schemeClr>
                  </a:solidFill>
                  <a:latin typeface="나눔명조" pitchFamily="18" charset="-127"/>
                  <a:ea typeface="나눔명조" pitchFamily="18" charset="-127"/>
                </a:rPr>
                <a:t> </a:t>
              </a:r>
              <a:endParaRPr lang="en-US" altLang="ko-KR" sz="1400" spc="300" dirty="0">
                <a:solidFill>
                  <a:schemeClr val="accent5">
                    <a:lumMod val="50000"/>
                  </a:schemeClr>
                </a:solidFill>
                <a:latin typeface="나눔명조" pitchFamily="18" charset="-127"/>
                <a:ea typeface="나눔명조" pitchFamily="18" charset="-127"/>
              </a:endParaRP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-5608" y="626508"/>
            <a:ext cx="2963178" cy="523220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accent5">
                    <a:lumMod val="50000"/>
                  </a:schemeClr>
                </a:solidFill>
                <a:latin typeface="나눔명조" pitchFamily="18" charset="-127"/>
                <a:ea typeface="나눔명조" pitchFamily="18" charset="-127"/>
              </a:rPr>
              <a:t>4. </a:t>
            </a:r>
            <a:r>
              <a:rPr lang="ko-KR" altLang="en-US" sz="2800" dirty="0">
                <a:solidFill>
                  <a:schemeClr val="accent5">
                    <a:lumMod val="50000"/>
                  </a:schemeClr>
                </a:solidFill>
                <a:latin typeface="나눔명조" pitchFamily="18" charset="-127"/>
                <a:ea typeface="나눔명조" pitchFamily="18" charset="-127"/>
              </a:rPr>
              <a:t>프로그램 구현</a:t>
            </a:r>
          </a:p>
        </p:txBody>
      </p:sp>
      <p:cxnSp>
        <p:nvCxnSpPr>
          <p:cNvPr id="3" name="직선 연결선 2"/>
          <p:cNvCxnSpPr/>
          <p:nvPr/>
        </p:nvCxnSpPr>
        <p:spPr>
          <a:xfrm>
            <a:off x="-5609" y="601662"/>
            <a:ext cx="299343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/>
          <p:cNvSpPr/>
          <p:nvPr/>
        </p:nvSpPr>
        <p:spPr>
          <a:xfrm>
            <a:off x="0" y="0"/>
            <a:ext cx="9144000" cy="260648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0" y="6612673"/>
            <a:ext cx="9144000" cy="260648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연결선 19"/>
          <p:cNvCxnSpPr/>
          <p:nvPr/>
        </p:nvCxnSpPr>
        <p:spPr>
          <a:xfrm>
            <a:off x="-5609" y="1174574"/>
            <a:ext cx="299343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A645FB1D-28E9-4681-AA47-18D7404F8759}"/>
              </a:ext>
            </a:extLst>
          </p:cNvPr>
          <p:cNvGrpSpPr/>
          <p:nvPr/>
        </p:nvGrpSpPr>
        <p:grpSpPr>
          <a:xfrm>
            <a:off x="1463858" y="2025980"/>
            <a:ext cx="4146007" cy="3459556"/>
            <a:chOff x="1463858" y="2025980"/>
            <a:chExt cx="4146007" cy="3459556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5C4B99CC-F887-4D02-B097-1C719453FF67}"/>
                </a:ext>
              </a:extLst>
            </p:cNvPr>
            <p:cNvGrpSpPr/>
            <p:nvPr/>
          </p:nvGrpSpPr>
          <p:grpSpPr>
            <a:xfrm>
              <a:off x="1463858" y="2025980"/>
              <a:ext cx="4138366" cy="1386447"/>
              <a:chOff x="1463858" y="2025980"/>
              <a:chExt cx="4138366" cy="1386447"/>
            </a:xfrm>
          </p:grpSpPr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id="{53AF5729-BE19-4293-8EBA-45D2511247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479411" y="2025980"/>
                <a:ext cx="2122813" cy="941182"/>
              </a:xfrm>
              <a:prstGeom prst="rect">
                <a:avLst/>
              </a:prstGeom>
              <a:ln>
                <a:solidFill>
                  <a:schemeClr val="bg2">
                    <a:lumMod val="25000"/>
                  </a:schemeClr>
                </a:solidFill>
              </a:ln>
            </p:spPr>
          </p:pic>
          <p:cxnSp>
            <p:nvCxnSpPr>
              <p:cNvPr id="31" name="직선 화살표 연결선 30">
                <a:extLst>
                  <a:ext uri="{FF2B5EF4-FFF2-40B4-BE49-F238E27FC236}">
                    <a16:creationId xmlns:a16="http://schemas.microsoft.com/office/drawing/2014/main" id="{479BC8DB-7061-4127-87C0-66F8D04B46D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255946" y="2505226"/>
                <a:ext cx="1113359" cy="72008"/>
              </a:xfrm>
              <a:prstGeom prst="straightConnector1">
                <a:avLst/>
              </a:prstGeom>
              <a:ln>
                <a:solidFill>
                  <a:srgbClr val="3EFC5E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사각형: 둥근 모서리 36">
                <a:extLst>
                  <a:ext uri="{FF2B5EF4-FFF2-40B4-BE49-F238E27FC236}">
                    <a16:creationId xmlns:a16="http://schemas.microsoft.com/office/drawing/2014/main" id="{0C3F7FF8-4402-4BD3-B131-A8EB984E6E8C}"/>
                  </a:ext>
                </a:extLst>
              </p:cNvPr>
              <p:cNvSpPr/>
              <p:nvPr/>
            </p:nvSpPr>
            <p:spPr>
              <a:xfrm>
                <a:off x="1463858" y="2433218"/>
                <a:ext cx="432048" cy="262539"/>
              </a:xfrm>
              <a:prstGeom prst="roundRect">
                <a:avLst/>
              </a:prstGeom>
              <a:noFill/>
              <a:ln>
                <a:solidFill>
                  <a:srgbClr val="3EFC5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74D8EA5-0334-4FA1-9F7C-8E924AAE5389}"/>
                  </a:ext>
                </a:extLst>
              </p:cNvPr>
              <p:cNvSpPr txBox="1"/>
              <p:nvPr/>
            </p:nvSpPr>
            <p:spPr>
              <a:xfrm>
                <a:off x="3492792" y="3104650"/>
                <a:ext cx="1983538" cy="307777"/>
              </a:xfrm>
              <a:prstGeom prst="rect">
                <a:avLst/>
              </a:prstGeom>
              <a:noFill/>
              <a:scene3d>
                <a:camera prst="perspectiveFront"/>
                <a:lightRig rig="threePt" dir="t"/>
              </a:scene3d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spc="300" dirty="0">
                    <a:solidFill>
                      <a:schemeClr val="accent5">
                        <a:lumMod val="50000"/>
                      </a:schemeClr>
                    </a:solidFill>
                    <a:latin typeface="나눔명조" pitchFamily="18" charset="-127"/>
                    <a:ea typeface="나눔명조" pitchFamily="18" charset="-127"/>
                  </a:rPr>
                  <a:t>&lt;</a:t>
                </a:r>
                <a:r>
                  <a:rPr lang="ko-KR" altLang="en-US" sz="1400" spc="300" dirty="0">
                    <a:solidFill>
                      <a:schemeClr val="accent5">
                        <a:lumMod val="50000"/>
                      </a:schemeClr>
                    </a:solidFill>
                    <a:latin typeface="나눔명조" pitchFamily="18" charset="-127"/>
                    <a:ea typeface="나눔명조" pitchFamily="18" charset="-127"/>
                  </a:rPr>
                  <a:t>아이디 </a:t>
                </a:r>
                <a:r>
                  <a:rPr lang="ko-KR" altLang="en-US" sz="1400" spc="300" dirty="0" err="1">
                    <a:solidFill>
                      <a:schemeClr val="accent5">
                        <a:lumMod val="50000"/>
                      </a:schemeClr>
                    </a:solidFill>
                    <a:latin typeface="나눔명조" pitchFamily="18" charset="-127"/>
                    <a:ea typeface="나눔명조" pitchFamily="18" charset="-127"/>
                  </a:rPr>
                  <a:t>미입력</a:t>
                </a:r>
                <a:r>
                  <a:rPr lang="en-US" altLang="ko-KR" sz="1400" spc="300" dirty="0">
                    <a:solidFill>
                      <a:schemeClr val="accent5">
                        <a:lumMod val="50000"/>
                      </a:schemeClr>
                    </a:solidFill>
                    <a:latin typeface="나눔명조" pitchFamily="18" charset="-127"/>
                    <a:ea typeface="나눔명조" pitchFamily="18" charset="-127"/>
                  </a:rPr>
                  <a:t>&gt;</a:t>
                </a:r>
                <a:r>
                  <a:rPr lang="ko-KR" altLang="en-US" sz="1400" spc="300" dirty="0">
                    <a:solidFill>
                      <a:schemeClr val="accent5">
                        <a:lumMod val="50000"/>
                      </a:schemeClr>
                    </a:solidFill>
                    <a:latin typeface="나눔명조" pitchFamily="18" charset="-127"/>
                    <a:ea typeface="나눔명조" pitchFamily="18" charset="-127"/>
                  </a:rPr>
                  <a:t> </a:t>
                </a:r>
                <a:endParaRPr lang="en-US" altLang="ko-KR" sz="1400" spc="300" dirty="0">
                  <a:solidFill>
                    <a:schemeClr val="accent5">
                      <a:lumMod val="50000"/>
                    </a:schemeClr>
                  </a:solidFill>
                  <a:latin typeface="나눔명조" pitchFamily="18" charset="-127"/>
                  <a:ea typeface="나눔명조" pitchFamily="18" charset="-127"/>
                </a:endParaRPr>
              </a:p>
            </p:txBody>
          </p:sp>
        </p:grp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9BAC7D15-AAC0-4755-8DBD-E40A373E97BD}"/>
                </a:ext>
              </a:extLst>
            </p:cNvPr>
            <p:cNvGrpSpPr/>
            <p:nvPr/>
          </p:nvGrpSpPr>
          <p:grpSpPr>
            <a:xfrm>
              <a:off x="3377617" y="4079865"/>
              <a:ext cx="2232248" cy="1405671"/>
              <a:chOff x="3377617" y="4079865"/>
              <a:chExt cx="2232248" cy="1405671"/>
            </a:xfrm>
          </p:grpSpPr>
          <p:pic>
            <p:nvPicPr>
              <p:cNvPr id="16" name="그림 15">
                <a:extLst>
                  <a:ext uri="{FF2B5EF4-FFF2-40B4-BE49-F238E27FC236}">
                    <a16:creationId xmlns:a16="http://schemas.microsoft.com/office/drawing/2014/main" id="{9A32C5D0-B3C7-457F-AFF1-456E6CD70C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498227" y="4079865"/>
                <a:ext cx="2084047" cy="941182"/>
              </a:xfrm>
              <a:prstGeom prst="rect">
                <a:avLst/>
              </a:prstGeom>
              <a:ln>
                <a:solidFill>
                  <a:schemeClr val="bg2">
                    <a:lumMod val="25000"/>
                  </a:schemeClr>
                </a:solidFill>
              </a:ln>
            </p:spPr>
          </p:pic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4FDB9B1-74C9-4F4A-99EA-7AB97DC22BD3}"/>
                  </a:ext>
                </a:extLst>
              </p:cNvPr>
              <p:cNvSpPr txBox="1"/>
              <p:nvPr/>
            </p:nvSpPr>
            <p:spPr>
              <a:xfrm>
                <a:off x="3377617" y="5177759"/>
                <a:ext cx="2232248" cy="307777"/>
              </a:xfrm>
              <a:prstGeom prst="rect">
                <a:avLst/>
              </a:prstGeom>
              <a:noFill/>
              <a:scene3d>
                <a:camera prst="perspectiveFront"/>
                <a:lightRig rig="threePt" dir="t"/>
              </a:scene3d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spc="300" dirty="0">
                    <a:solidFill>
                      <a:schemeClr val="accent5">
                        <a:lumMod val="50000"/>
                      </a:schemeClr>
                    </a:solidFill>
                    <a:latin typeface="나눔명조" pitchFamily="18" charset="-127"/>
                    <a:ea typeface="나눔명조" pitchFamily="18" charset="-127"/>
                  </a:rPr>
                  <a:t>&lt;</a:t>
                </a:r>
                <a:r>
                  <a:rPr lang="ko-KR" altLang="en-US" sz="1400" spc="300" dirty="0">
                    <a:solidFill>
                      <a:schemeClr val="accent5">
                        <a:lumMod val="50000"/>
                      </a:schemeClr>
                    </a:solidFill>
                    <a:latin typeface="나눔명조" pitchFamily="18" charset="-127"/>
                    <a:ea typeface="나눔명조" pitchFamily="18" charset="-127"/>
                  </a:rPr>
                  <a:t>비밀번호 </a:t>
                </a:r>
                <a:r>
                  <a:rPr lang="ko-KR" altLang="en-US" sz="1400" spc="300" dirty="0" err="1">
                    <a:solidFill>
                      <a:schemeClr val="accent5">
                        <a:lumMod val="50000"/>
                      </a:schemeClr>
                    </a:solidFill>
                    <a:latin typeface="나눔명조" pitchFamily="18" charset="-127"/>
                    <a:ea typeface="나눔명조" pitchFamily="18" charset="-127"/>
                  </a:rPr>
                  <a:t>미입력</a:t>
                </a:r>
                <a:r>
                  <a:rPr lang="en-US" altLang="ko-KR" sz="1400" spc="300" dirty="0">
                    <a:solidFill>
                      <a:schemeClr val="accent5">
                        <a:lumMod val="50000"/>
                      </a:schemeClr>
                    </a:solidFill>
                    <a:latin typeface="나눔명조" pitchFamily="18" charset="-127"/>
                    <a:ea typeface="나눔명조" pitchFamily="18" charset="-127"/>
                  </a:rPr>
                  <a:t>&gt;</a:t>
                </a:r>
                <a:r>
                  <a:rPr lang="ko-KR" altLang="en-US" sz="1400" spc="300" dirty="0">
                    <a:solidFill>
                      <a:schemeClr val="accent5">
                        <a:lumMod val="50000"/>
                      </a:schemeClr>
                    </a:solidFill>
                    <a:latin typeface="나눔명조" pitchFamily="18" charset="-127"/>
                    <a:ea typeface="나눔명조" pitchFamily="18" charset="-127"/>
                  </a:rPr>
                  <a:t> </a:t>
                </a:r>
                <a:endParaRPr lang="en-US" altLang="ko-KR" sz="1400" spc="300" dirty="0">
                  <a:solidFill>
                    <a:schemeClr val="accent5">
                      <a:lumMod val="50000"/>
                    </a:schemeClr>
                  </a:solidFill>
                  <a:latin typeface="나눔명조" pitchFamily="18" charset="-127"/>
                  <a:ea typeface="나눔명조" pitchFamily="18" charset="-127"/>
                </a:endParaRPr>
              </a:p>
            </p:txBody>
          </p:sp>
        </p:grp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AB882B32-4DDD-46CB-816B-1979CA05C811}"/>
              </a:ext>
            </a:extLst>
          </p:cNvPr>
          <p:cNvGrpSpPr/>
          <p:nvPr/>
        </p:nvGrpSpPr>
        <p:grpSpPr>
          <a:xfrm>
            <a:off x="5724128" y="1741123"/>
            <a:ext cx="2970350" cy="4136434"/>
            <a:chOff x="5724128" y="1741123"/>
            <a:chExt cx="2970350" cy="4136434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4D0BEC11-6A13-4E69-B246-07039B030C7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108898" y="1741123"/>
              <a:ext cx="2585580" cy="3702696"/>
            </a:xfrm>
            <a:prstGeom prst="rect">
              <a:avLst/>
            </a:prstGeom>
            <a:ln>
              <a:solidFill>
                <a:schemeClr val="bg2">
                  <a:lumMod val="25000"/>
                </a:schemeClr>
              </a:solidFill>
            </a:ln>
          </p:spPr>
        </p:pic>
        <p:cxnSp>
          <p:nvCxnSpPr>
            <p:cNvPr id="33" name="직선 화살표 연결선 32">
              <a:extLst>
                <a:ext uri="{FF2B5EF4-FFF2-40B4-BE49-F238E27FC236}">
                  <a16:creationId xmlns:a16="http://schemas.microsoft.com/office/drawing/2014/main" id="{286FCCE2-6861-4A7B-8933-38E0581838CD}"/>
                </a:ext>
              </a:extLst>
            </p:cNvPr>
            <p:cNvCxnSpPr>
              <a:cxnSpLocks/>
            </p:cNvCxnSpPr>
            <p:nvPr/>
          </p:nvCxnSpPr>
          <p:spPr>
            <a:xfrm>
              <a:off x="5724128" y="2492896"/>
              <a:ext cx="1008112" cy="458157"/>
            </a:xfrm>
            <a:prstGeom prst="straightConnector1">
              <a:avLst/>
            </a:prstGeom>
            <a:ln>
              <a:solidFill>
                <a:srgbClr val="3EFC5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4D7389A8-A9FA-433C-8B34-6DE48B776148}"/>
                </a:ext>
              </a:extLst>
            </p:cNvPr>
            <p:cNvSpPr/>
            <p:nvPr/>
          </p:nvSpPr>
          <p:spPr>
            <a:xfrm>
              <a:off x="6804248" y="2951053"/>
              <a:ext cx="216024" cy="216024"/>
            </a:xfrm>
            <a:prstGeom prst="ellipse">
              <a:avLst/>
            </a:prstGeom>
            <a:noFill/>
            <a:ln>
              <a:solidFill>
                <a:srgbClr val="3EFC5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DE38B46E-6990-42C4-8AF6-59EB76ED39F2}"/>
                </a:ext>
              </a:extLst>
            </p:cNvPr>
            <p:cNvSpPr txBox="1"/>
            <p:nvPr/>
          </p:nvSpPr>
          <p:spPr>
            <a:xfrm>
              <a:off x="6069875" y="5569780"/>
              <a:ext cx="2599929" cy="307777"/>
            </a:xfrm>
            <a:prstGeom prst="rect">
              <a:avLst/>
            </a:prstGeom>
            <a:noFill/>
            <a:scene3d>
              <a:camera prst="perspectiveFron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spc="300" dirty="0">
                  <a:solidFill>
                    <a:schemeClr val="accent5">
                      <a:lumMod val="50000"/>
                    </a:schemeClr>
                  </a:solidFill>
                  <a:latin typeface="나눔명조" pitchFamily="18" charset="-127"/>
                  <a:ea typeface="나눔명조" pitchFamily="18" charset="-127"/>
                </a:rPr>
                <a:t>&lt;</a:t>
              </a:r>
              <a:r>
                <a:rPr lang="ko-KR" altLang="en-US" sz="1400" spc="300" dirty="0">
                  <a:solidFill>
                    <a:schemeClr val="accent5">
                      <a:lumMod val="50000"/>
                    </a:schemeClr>
                  </a:solidFill>
                  <a:latin typeface="나눔명조" pitchFamily="18" charset="-127"/>
                  <a:ea typeface="나눔명조" pitchFamily="18" charset="-127"/>
                </a:rPr>
                <a:t>키보드</a:t>
              </a:r>
              <a:r>
                <a:rPr lang="en-US" altLang="ko-KR" sz="1400" spc="300" dirty="0">
                  <a:solidFill>
                    <a:schemeClr val="accent5">
                      <a:lumMod val="50000"/>
                    </a:schemeClr>
                  </a:solidFill>
                  <a:latin typeface="나눔명조" pitchFamily="18" charset="-127"/>
                  <a:ea typeface="나눔명조" pitchFamily="18" charset="-127"/>
                </a:rPr>
                <a:t> </a:t>
              </a:r>
              <a:r>
                <a:rPr lang="ko-KR" altLang="en-US" sz="1400" spc="300" dirty="0">
                  <a:solidFill>
                    <a:schemeClr val="accent5">
                      <a:lumMod val="50000"/>
                    </a:schemeClr>
                  </a:solidFill>
                  <a:latin typeface="나눔명조" pitchFamily="18" charset="-127"/>
                  <a:ea typeface="나눔명조" pitchFamily="18" charset="-127"/>
                </a:rPr>
                <a:t>포커스 이동</a:t>
              </a:r>
              <a:r>
                <a:rPr lang="en-US" altLang="ko-KR" sz="1400" spc="300" dirty="0">
                  <a:solidFill>
                    <a:schemeClr val="accent5">
                      <a:lumMod val="50000"/>
                    </a:schemeClr>
                  </a:solidFill>
                  <a:latin typeface="나눔명조" pitchFamily="18" charset="-127"/>
                  <a:ea typeface="나눔명조" pitchFamily="18" charset="-127"/>
                </a:rPr>
                <a:t>&gt;</a:t>
              </a:r>
              <a:r>
                <a:rPr lang="ko-KR" altLang="en-US" sz="1400" spc="300" dirty="0">
                  <a:solidFill>
                    <a:schemeClr val="accent5">
                      <a:lumMod val="50000"/>
                    </a:schemeClr>
                  </a:solidFill>
                  <a:latin typeface="나눔명조" pitchFamily="18" charset="-127"/>
                  <a:ea typeface="나눔명조" pitchFamily="18" charset="-127"/>
                </a:rPr>
                <a:t> </a:t>
              </a:r>
              <a:endParaRPr lang="en-US" altLang="ko-KR" sz="1400" spc="300" dirty="0">
                <a:solidFill>
                  <a:schemeClr val="accent5">
                    <a:lumMod val="50000"/>
                  </a:schemeClr>
                </a:solidFill>
                <a:latin typeface="나눔명조" pitchFamily="18" charset="-127"/>
                <a:ea typeface="나눔명조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863580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-5609" y="601662"/>
            <a:ext cx="299343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/>
          <p:cNvSpPr/>
          <p:nvPr/>
        </p:nvSpPr>
        <p:spPr>
          <a:xfrm>
            <a:off x="0" y="0"/>
            <a:ext cx="9144000" cy="260648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0" y="6612673"/>
            <a:ext cx="9144000" cy="260648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BF809470-1897-4D37-92AD-9783E092FC42}"/>
              </a:ext>
            </a:extLst>
          </p:cNvPr>
          <p:cNvGrpSpPr/>
          <p:nvPr/>
        </p:nvGrpSpPr>
        <p:grpSpPr>
          <a:xfrm>
            <a:off x="6139058" y="1584709"/>
            <a:ext cx="2699975" cy="4364570"/>
            <a:chOff x="6139058" y="1584709"/>
            <a:chExt cx="2699975" cy="4364570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D0204EA1-7EEF-420E-9B69-00EB06C762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39058" y="1584709"/>
              <a:ext cx="2699975" cy="3871218"/>
            </a:xfrm>
            <a:prstGeom prst="rect">
              <a:avLst/>
            </a:prstGeom>
            <a:ln>
              <a:solidFill>
                <a:schemeClr val="bg2">
                  <a:lumMod val="25000"/>
                </a:schemeClr>
              </a:solidFill>
            </a:ln>
          </p:spPr>
        </p:pic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BDFEF5B6-7636-4905-B195-771AB6EDB8DA}"/>
                </a:ext>
              </a:extLst>
            </p:cNvPr>
            <p:cNvSpPr/>
            <p:nvPr/>
          </p:nvSpPr>
          <p:spPr>
            <a:xfrm>
              <a:off x="6913470" y="2765949"/>
              <a:ext cx="1203235" cy="656501"/>
            </a:xfrm>
            <a:prstGeom prst="roundRect">
              <a:avLst/>
            </a:prstGeom>
            <a:noFill/>
            <a:ln>
              <a:solidFill>
                <a:srgbClr val="3EFC5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0216491-79D2-4154-B1DD-90061097C571}"/>
                </a:ext>
              </a:extLst>
            </p:cNvPr>
            <p:cNvSpPr txBox="1"/>
            <p:nvPr/>
          </p:nvSpPr>
          <p:spPr>
            <a:xfrm>
              <a:off x="6298579" y="5641502"/>
              <a:ext cx="2230635" cy="307777"/>
            </a:xfrm>
            <a:prstGeom prst="rect">
              <a:avLst/>
            </a:prstGeom>
            <a:noFill/>
            <a:scene3d>
              <a:camera prst="perspectiveFron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spc="300" dirty="0">
                  <a:solidFill>
                    <a:schemeClr val="accent5">
                      <a:lumMod val="50000"/>
                    </a:schemeClr>
                  </a:solidFill>
                  <a:latin typeface="나눔명조" pitchFamily="18" charset="-127"/>
                  <a:ea typeface="나눔명조" pitchFamily="18" charset="-127"/>
                </a:rPr>
                <a:t>&lt;</a:t>
              </a:r>
              <a:r>
                <a:rPr lang="ko-KR" altLang="en-US" sz="1400" spc="300" dirty="0">
                  <a:solidFill>
                    <a:schemeClr val="accent5">
                      <a:lumMod val="50000"/>
                    </a:schemeClr>
                  </a:solidFill>
                  <a:latin typeface="나눔명조" pitchFamily="18" charset="-127"/>
                  <a:ea typeface="나눔명조" pitchFamily="18" charset="-127"/>
                </a:rPr>
                <a:t>로그인  실패</a:t>
              </a:r>
              <a:r>
                <a:rPr lang="en-US" altLang="ko-KR" sz="1400" spc="300" dirty="0">
                  <a:solidFill>
                    <a:schemeClr val="accent5">
                      <a:lumMod val="50000"/>
                    </a:schemeClr>
                  </a:solidFill>
                  <a:latin typeface="나눔명조" pitchFamily="18" charset="-127"/>
                  <a:ea typeface="나눔명조" pitchFamily="18" charset="-127"/>
                </a:rPr>
                <a:t>&gt;</a:t>
              </a:r>
              <a:r>
                <a:rPr lang="ko-KR" altLang="en-US" sz="1400" spc="300" dirty="0">
                  <a:solidFill>
                    <a:schemeClr val="accent5">
                      <a:lumMod val="50000"/>
                    </a:schemeClr>
                  </a:solidFill>
                  <a:latin typeface="나눔명조" pitchFamily="18" charset="-127"/>
                  <a:ea typeface="나눔명조" pitchFamily="18" charset="-127"/>
                </a:rPr>
                <a:t> </a:t>
              </a:r>
              <a:endParaRPr lang="en-US" altLang="ko-KR" sz="1400" spc="300" dirty="0">
                <a:solidFill>
                  <a:schemeClr val="accent5">
                    <a:lumMod val="50000"/>
                  </a:schemeClr>
                </a:solidFill>
                <a:latin typeface="나눔명조" pitchFamily="18" charset="-127"/>
                <a:ea typeface="나눔명조" pitchFamily="18" charset="-127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994F7A2F-31D9-4C5E-8B87-AC4A3E4763B2}"/>
              </a:ext>
            </a:extLst>
          </p:cNvPr>
          <p:cNvSpPr txBox="1"/>
          <p:nvPr/>
        </p:nvSpPr>
        <p:spPr>
          <a:xfrm>
            <a:off x="-5608" y="626508"/>
            <a:ext cx="2963178" cy="523220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accent5">
                    <a:lumMod val="50000"/>
                  </a:schemeClr>
                </a:solidFill>
                <a:latin typeface="나눔명조" pitchFamily="18" charset="-127"/>
                <a:ea typeface="나눔명조" pitchFamily="18" charset="-127"/>
              </a:rPr>
              <a:t>4. </a:t>
            </a:r>
            <a:r>
              <a:rPr lang="ko-KR" altLang="en-US" sz="2800" dirty="0">
                <a:solidFill>
                  <a:schemeClr val="accent5">
                    <a:lumMod val="50000"/>
                  </a:schemeClr>
                </a:solidFill>
                <a:latin typeface="나눔명조" pitchFamily="18" charset="-127"/>
                <a:ea typeface="나눔명조" pitchFamily="18" charset="-127"/>
              </a:rPr>
              <a:t>프로그램 구현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99713E-FE9F-4C75-82AB-19AB20956F72}"/>
              </a:ext>
            </a:extLst>
          </p:cNvPr>
          <p:cNvGrpSpPr/>
          <p:nvPr/>
        </p:nvGrpSpPr>
        <p:grpSpPr>
          <a:xfrm>
            <a:off x="-5609" y="1174574"/>
            <a:ext cx="6112167" cy="4774706"/>
            <a:chOff x="-5609" y="1174574"/>
            <a:chExt cx="6112167" cy="4774706"/>
          </a:xfrm>
        </p:grpSpPr>
        <p:cxnSp>
          <p:nvCxnSpPr>
            <p:cNvPr id="20" name="직선 연결선 19"/>
            <p:cNvCxnSpPr/>
            <p:nvPr/>
          </p:nvCxnSpPr>
          <p:spPr>
            <a:xfrm>
              <a:off x="-5609" y="1174574"/>
              <a:ext cx="299343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818F9A51-F4F1-44E3-A389-CF19353677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3173" y="1584709"/>
              <a:ext cx="2698550" cy="3871218"/>
            </a:xfrm>
            <a:prstGeom prst="rect">
              <a:avLst/>
            </a:prstGeom>
            <a:ln>
              <a:solidFill>
                <a:schemeClr val="bg2">
                  <a:lumMod val="25000"/>
                </a:schemeClr>
              </a:solidFill>
            </a:ln>
          </p:spPr>
        </p:pic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8A44D6B5-06B2-4766-A95D-6060AF0CFD40}"/>
                </a:ext>
              </a:extLst>
            </p:cNvPr>
            <p:cNvSpPr/>
            <p:nvPr/>
          </p:nvSpPr>
          <p:spPr>
            <a:xfrm>
              <a:off x="1009427" y="2785691"/>
              <a:ext cx="1238655" cy="656501"/>
            </a:xfrm>
            <a:prstGeom prst="roundRect">
              <a:avLst/>
            </a:prstGeom>
            <a:noFill/>
            <a:ln>
              <a:solidFill>
                <a:srgbClr val="3EFC5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E5894A8-DD52-452F-B34B-1A51AA22EA0E}"/>
                </a:ext>
              </a:extLst>
            </p:cNvPr>
            <p:cNvSpPr txBox="1"/>
            <p:nvPr/>
          </p:nvSpPr>
          <p:spPr>
            <a:xfrm>
              <a:off x="467544" y="5641503"/>
              <a:ext cx="2230635" cy="307777"/>
            </a:xfrm>
            <a:prstGeom prst="rect">
              <a:avLst/>
            </a:prstGeom>
            <a:noFill/>
            <a:scene3d>
              <a:camera prst="perspectiveFron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spc="300" dirty="0">
                  <a:solidFill>
                    <a:schemeClr val="accent5">
                      <a:lumMod val="50000"/>
                    </a:schemeClr>
                  </a:solidFill>
                  <a:latin typeface="나눔명조" pitchFamily="18" charset="-127"/>
                  <a:ea typeface="나눔명조" pitchFamily="18" charset="-127"/>
                </a:rPr>
                <a:t>&lt;admin</a:t>
              </a:r>
              <a:r>
                <a:rPr lang="ko-KR" altLang="en-US" sz="1400" spc="300" dirty="0">
                  <a:solidFill>
                    <a:schemeClr val="accent5">
                      <a:lumMod val="50000"/>
                    </a:schemeClr>
                  </a:solidFill>
                  <a:latin typeface="나눔명조" pitchFamily="18" charset="-127"/>
                  <a:ea typeface="나눔명조" pitchFamily="18" charset="-127"/>
                </a:rPr>
                <a:t> </a:t>
              </a:r>
              <a:r>
                <a:rPr lang="en-US" altLang="ko-KR" sz="1400" spc="300" dirty="0">
                  <a:solidFill>
                    <a:schemeClr val="accent5">
                      <a:lumMod val="50000"/>
                    </a:schemeClr>
                  </a:solidFill>
                  <a:latin typeface="나눔명조" pitchFamily="18" charset="-127"/>
                  <a:ea typeface="나눔명조" pitchFamily="18" charset="-127"/>
                </a:rPr>
                <a:t>/</a:t>
              </a:r>
              <a:r>
                <a:rPr lang="ko-KR" altLang="en-US" sz="1400" spc="300" dirty="0">
                  <a:solidFill>
                    <a:schemeClr val="accent5">
                      <a:lumMod val="50000"/>
                    </a:schemeClr>
                  </a:solidFill>
                  <a:latin typeface="나눔명조" pitchFamily="18" charset="-127"/>
                  <a:ea typeface="나눔명조" pitchFamily="18" charset="-127"/>
                </a:rPr>
                <a:t> </a:t>
              </a:r>
              <a:r>
                <a:rPr lang="en-US" altLang="ko-KR" sz="1400" spc="300" dirty="0">
                  <a:solidFill>
                    <a:schemeClr val="accent5">
                      <a:lumMod val="50000"/>
                    </a:schemeClr>
                  </a:solidFill>
                  <a:latin typeface="나눔명조" pitchFamily="18" charset="-127"/>
                  <a:ea typeface="나눔명조" pitchFamily="18" charset="-127"/>
                </a:rPr>
                <a:t>1234&gt;</a:t>
              </a:r>
              <a:r>
                <a:rPr lang="ko-KR" altLang="en-US" sz="1400" spc="300" dirty="0">
                  <a:solidFill>
                    <a:schemeClr val="accent5">
                      <a:lumMod val="50000"/>
                    </a:schemeClr>
                  </a:solidFill>
                  <a:latin typeface="나눔명조" pitchFamily="18" charset="-127"/>
                  <a:ea typeface="나눔명조" pitchFamily="18" charset="-127"/>
                </a:rPr>
                <a:t> </a:t>
              </a:r>
              <a:endParaRPr lang="en-US" altLang="ko-KR" sz="1400" spc="300" dirty="0">
                <a:solidFill>
                  <a:schemeClr val="accent5">
                    <a:lumMod val="50000"/>
                  </a:schemeClr>
                </a:solidFill>
                <a:latin typeface="나눔명조" pitchFamily="18" charset="-127"/>
                <a:ea typeface="나눔명조" pitchFamily="18" charset="-127"/>
              </a:endParaRPr>
            </a:p>
          </p:txBody>
        </p:sp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CCFB9FAB-FE71-4671-95B0-DDC51B2D939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87331" y="1584709"/>
              <a:ext cx="2716119" cy="3865426"/>
            </a:xfrm>
            <a:prstGeom prst="rect">
              <a:avLst/>
            </a:prstGeom>
            <a:ln>
              <a:solidFill>
                <a:schemeClr val="bg2">
                  <a:lumMod val="25000"/>
                </a:schemeClr>
              </a:solidFill>
            </a:ln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EE01900-BFC5-4126-B65A-11E1EE2759D6}"/>
                </a:ext>
              </a:extLst>
            </p:cNvPr>
            <p:cNvSpPr txBox="1"/>
            <p:nvPr/>
          </p:nvSpPr>
          <p:spPr>
            <a:xfrm>
              <a:off x="3038826" y="5641501"/>
              <a:ext cx="3067732" cy="307777"/>
            </a:xfrm>
            <a:prstGeom prst="rect">
              <a:avLst/>
            </a:prstGeom>
            <a:noFill/>
            <a:scene3d>
              <a:camera prst="perspectiveFron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spc="300" dirty="0">
                  <a:solidFill>
                    <a:schemeClr val="accent5">
                      <a:lumMod val="50000"/>
                    </a:schemeClr>
                  </a:solidFill>
                  <a:latin typeface="나눔명조" pitchFamily="18" charset="-127"/>
                  <a:ea typeface="나눔명조" pitchFamily="18" charset="-127"/>
                </a:rPr>
                <a:t>&lt;administrator</a:t>
              </a:r>
              <a:r>
                <a:rPr lang="ko-KR" altLang="en-US" sz="1400" spc="300" dirty="0">
                  <a:solidFill>
                    <a:schemeClr val="accent5">
                      <a:lumMod val="50000"/>
                    </a:schemeClr>
                  </a:solidFill>
                  <a:latin typeface="나눔명조" pitchFamily="18" charset="-127"/>
                  <a:ea typeface="나눔명조" pitchFamily="18" charset="-127"/>
                </a:rPr>
                <a:t> </a:t>
              </a:r>
              <a:r>
                <a:rPr lang="en-US" altLang="ko-KR" sz="1400" spc="300" dirty="0">
                  <a:solidFill>
                    <a:schemeClr val="accent5">
                      <a:lumMod val="50000"/>
                    </a:schemeClr>
                  </a:solidFill>
                  <a:latin typeface="나눔명조" pitchFamily="18" charset="-127"/>
                  <a:ea typeface="나눔명조" pitchFamily="18" charset="-127"/>
                </a:rPr>
                <a:t>/</a:t>
              </a:r>
              <a:r>
                <a:rPr lang="ko-KR" altLang="en-US" sz="1400" spc="300" dirty="0">
                  <a:solidFill>
                    <a:schemeClr val="accent5">
                      <a:lumMod val="50000"/>
                    </a:schemeClr>
                  </a:solidFill>
                  <a:latin typeface="나눔명조" pitchFamily="18" charset="-127"/>
                  <a:ea typeface="나눔명조" pitchFamily="18" charset="-127"/>
                </a:rPr>
                <a:t> </a:t>
              </a:r>
              <a:r>
                <a:rPr lang="en-US" altLang="ko-KR" sz="1400" spc="300" dirty="0">
                  <a:solidFill>
                    <a:schemeClr val="accent5">
                      <a:lumMod val="50000"/>
                    </a:schemeClr>
                  </a:solidFill>
                  <a:latin typeface="나눔명조" pitchFamily="18" charset="-127"/>
                  <a:ea typeface="나눔명조" pitchFamily="18" charset="-127"/>
                </a:rPr>
                <a:t>12345&gt;</a:t>
              </a:r>
              <a:r>
                <a:rPr lang="ko-KR" altLang="en-US" sz="1400" spc="300" dirty="0">
                  <a:solidFill>
                    <a:schemeClr val="accent5">
                      <a:lumMod val="50000"/>
                    </a:schemeClr>
                  </a:solidFill>
                  <a:latin typeface="나눔명조" pitchFamily="18" charset="-127"/>
                  <a:ea typeface="나눔명조" pitchFamily="18" charset="-127"/>
                </a:rPr>
                <a:t> </a:t>
              </a:r>
              <a:endParaRPr lang="en-US" altLang="ko-KR" sz="1400" spc="300" dirty="0">
                <a:solidFill>
                  <a:schemeClr val="accent5">
                    <a:lumMod val="50000"/>
                  </a:schemeClr>
                </a:solidFill>
                <a:latin typeface="나눔명조" pitchFamily="18" charset="-127"/>
                <a:ea typeface="나눔명조" pitchFamily="18" charset="-127"/>
              </a:endParaRPr>
            </a:p>
          </p:txBody>
        </p:sp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4658DFF0-2321-49A2-A4F3-F18425B149A2}"/>
                </a:ext>
              </a:extLst>
            </p:cNvPr>
            <p:cNvSpPr/>
            <p:nvPr/>
          </p:nvSpPr>
          <p:spPr>
            <a:xfrm>
              <a:off x="3952672" y="2769468"/>
              <a:ext cx="1238655" cy="656501"/>
            </a:xfrm>
            <a:prstGeom prst="roundRect">
              <a:avLst/>
            </a:prstGeom>
            <a:noFill/>
            <a:ln>
              <a:solidFill>
                <a:srgbClr val="3EFC5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196147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메트로">
      <a:dk1>
        <a:sysClr val="windowText" lastClr="000000"/>
      </a:dk1>
      <a:lt1>
        <a:sysClr val="window" lastClr="FFFFFF"/>
      </a:lt1>
      <a:dk2>
        <a:srgbClr val="4E5B6F"/>
      </a:dk2>
      <a:lt2>
        <a:srgbClr val="D6ECFF"/>
      </a:lt2>
      <a:accent1>
        <a:srgbClr val="7FD13B"/>
      </a:accent1>
      <a:accent2>
        <a:srgbClr val="EA157A"/>
      </a:accent2>
      <a:accent3>
        <a:srgbClr val="FEB80A"/>
      </a:accent3>
      <a:accent4>
        <a:srgbClr val="00ADDC"/>
      </a:accent4>
      <a:accent5>
        <a:srgbClr val="738AC8"/>
      </a:accent5>
      <a:accent6>
        <a:srgbClr val="1AB39F"/>
      </a:accent6>
      <a:hlink>
        <a:srgbClr val="EB8803"/>
      </a:hlink>
      <a:folHlink>
        <a:srgbClr val="5F7791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1869</TotalTime>
  <Words>313</Words>
  <Application>Microsoft Office PowerPoint</Application>
  <PresentationFormat>화면 슬라이드 쇼(4:3)</PresentationFormat>
  <Paragraphs>74</Paragraphs>
  <Slides>17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3" baseType="lpstr">
      <vt:lpstr>HY엽서L</vt:lpstr>
      <vt:lpstr>나눔고딕</vt:lpstr>
      <vt:lpstr>나눔명조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정주학</dc:creator>
  <cp:lastModifiedBy>김태규</cp:lastModifiedBy>
  <cp:revision>135</cp:revision>
  <dcterms:created xsi:type="dcterms:W3CDTF">2013-12-07T14:00:08Z</dcterms:created>
  <dcterms:modified xsi:type="dcterms:W3CDTF">2022-08-03T00:46:49Z</dcterms:modified>
</cp:coreProperties>
</file>